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del Talento Humano. Vicerrectoría Administrativa y Financiera - Sistema Integral de Calidad.</a:t>
          </a:r>
          <a:endParaRPr lang="es-CO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878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02336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22148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378755"/>
          <a:ext cx="234424" cy="52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193"/>
              </a:lnTo>
              <a:lnTo>
                <a:pt x="234424" y="5201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01717"/>
          <a:ext cx="4001276" cy="59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Gestión del Talento Humano. Vicerrectoría Administrativa y Financiera - Sistema Integral de Calidad.</a:t>
          </a:r>
          <a:endParaRPr lang="es-CO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9686" y="1619128"/>
        <a:ext cx="3966454" cy="559642"/>
      </dsp:txXfrm>
    </dsp:sp>
    <dsp:sp modelId="{94DEC999-591D-4E68-9D00-6890F125307D}">
      <dsp:nvSpPr>
        <dsp:cNvPr id="0" name=""/>
        <dsp:cNvSpPr/>
      </dsp:nvSpPr>
      <dsp:spPr>
        <a:xfrm>
          <a:off x="237851" y="1378755"/>
          <a:ext cx="234424" cy="1303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49"/>
              </a:lnTo>
              <a:lnTo>
                <a:pt x="234424" y="130314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365286"/>
          <a:ext cx="4022445" cy="633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kern="1200" dirty="0"/>
        </a:p>
      </dsp:txBody>
      <dsp:txXfrm>
        <a:off x="490822" y="2383833"/>
        <a:ext cx="3985351" cy="596143"/>
      </dsp:txXfrm>
    </dsp:sp>
    <dsp:sp modelId="{983EE482-34B4-4DDE-A5BB-56DAF2F5E8D4}">
      <dsp:nvSpPr>
        <dsp:cNvPr id="0" name=""/>
        <dsp:cNvSpPr/>
      </dsp:nvSpPr>
      <dsp:spPr>
        <a:xfrm>
          <a:off x="237851" y="1378755"/>
          <a:ext cx="234424" cy="2101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899"/>
              </a:lnTo>
              <a:lnTo>
                <a:pt x="234424" y="210189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67628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85964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687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Modernización y desarrollo organizacional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28945" y="3802269"/>
            <a:ext cx="4107479" cy="279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3537"/>
              </p:ext>
            </p:extLst>
          </p:nvPr>
        </p:nvGraphicFramePr>
        <p:xfrm>
          <a:off x="223399" y="1470188"/>
          <a:ext cx="7468319" cy="46875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- 36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43024"/>
                  </a:ext>
                </a:extLst>
              </a:tr>
              <a:tr h="120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- Sistema Integral de Calidad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697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98463"/>
                  </a:ext>
                </a:extLst>
              </a:tr>
              <a:tr h="1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9977" y="2562587"/>
            <a:ext cx="798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El diseño organizacional permite el establecimiento de funciones, procesos y relaciones formales en la Universidad, integrando el direccionamiento estratégico con los resultados, a fin de posibilitar su sostenibilidad en el tiempo y que soporte el cumplimiento de los objetivos Institucionales definidos.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95057"/>
              </p:ext>
            </p:extLst>
          </p:nvPr>
        </p:nvGraphicFramePr>
        <p:xfrm>
          <a:off x="179003" y="1452271"/>
          <a:ext cx="7709938" cy="4989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57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53046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501376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Problema Central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Indirectas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7311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Organizacional desactualizado, poco flexible y desarticulado, que no responde a las necesidades de la Universidad del siglo XXI, ni aporta al Bienestar y crecimiento de los colaboradores, así como en la eficiencia de la Institución.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Planta de personal insuficiente y con poca claridad del rol para el desarrollo de las actividades  acorde a las necesidades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Incoherencia entre lo que se debe hacer, lo que se está haciendo y roles definidos en la Institución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Sobrecarga laboral por parte del personal vinculado en las diferentes dependencias con el propósito de lograr el cumplimiento de los objetivos trazados por la Institución.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Asignación de tareas a colaboradores que no están relacionadas con el nivel, rol y grado del cargo que desempeña, por el cumplimiento oportuno de los requerimientos presentado.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Estructura organizacional por procesos inadecuada a los requerimientos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Inexistencia de funciones y objetivos de las dependencias.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Procesos desactualizados y duplicidad de esfuerzos entre dependencias. 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cuentan con procedimientos transversales que articulen las dependencias definidas por la institución 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506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Incapacidad de la Institución de generar cambios organizacionales efectivos, que permitan las transformaciones requeridas para el óptimo desarrollo.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No existe compromiso de los directivos y líderes de las dependencias, para implementar y lograr los cambios planteados y requeridos, por resistencia a experimentar.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Limitación de esfuerzos para la implementación de cambios en la Institución.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No se percibe un ambiente de confianza entre los líderes de la Universidad, lo que afecta el clima al interior de las dependencias y con otras dependencias, limitando la implementación de cambios requeridos por la Institución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965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indirectos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Demora en los tiempos de respuesta y no atención oportuna de los requerimientos de los usuarios internos y externos.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Reprocesos en el desarrollo de las actividades requeridas por la institución , debido a la poca claridad del alcance de la dependencia.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Procesos desarticulados, duplicidad de esfuerzos, falta de integración y cooperación entre los miembros de las distintas dependencias.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Niveles de insatisfacción, molestia, incomodidad, desmotivación y rumores por parte del personal de la Institución.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289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Resistencia al cambio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Débiles líneas de comunicación con usuarios internos y externos que permitan el desarrollo de acciones efectivas.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No se percibe ambiente de confianza entre los líderes para el desarrollo de los objetivos propuestos.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Percepción desfavorable de los colaboradores sobre la no implementación de cambios o mejoras de la Universidad a raíz de estudios realizados.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Sobrecarga laboral y presión en la entrega de resultados a los colaboradores.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Incremento de contratistas para el desarrollo de actividades misionales.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Diversidad en la modalidad de vinculación para el desarrollo de actividades misionales que afecta directamente el clima de cada dependencia.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Cultura del traslado de la carga laboral, responsabilidad y toma de decisiones asociadas, a otra dependencias y cargos.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348751145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91270" y="1619635"/>
            <a:ext cx="35035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El proyecto consiste en realizar una modernización y desarrollo organizacional que permita:</a:t>
            </a:r>
          </a:p>
          <a:p>
            <a:pPr algn="just"/>
            <a:r>
              <a:rPr lang="es-CO" sz="13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/>
              <a:t>Definir un modelo organizacional alineado con el direccionamiento estratégico, Plan Educativo Institucional y el Plan de Desarrollo </a:t>
            </a:r>
            <a:r>
              <a:rPr lang="es-CO" sz="1300" dirty="0" smtClean="0"/>
              <a:t>definido.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Definir </a:t>
            </a:r>
            <a:r>
              <a:rPr lang="es-CO" sz="1300" dirty="0"/>
              <a:t>la estructura organizacional por procesos que responda a las necesidades de la </a:t>
            </a:r>
            <a:r>
              <a:rPr lang="es-CO" sz="1300" dirty="0" smtClean="0"/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Redistribuir </a:t>
            </a:r>
            <a:r>
              <a:rPr lang="es-CO" sz="1300" dirty="0"/>
              <a:t>los roles de acuerdo a las características y necesidades de las dependencias, así como establecer la cantidad del personal requerido para la prestación del </a:t>
            </a:r>
            <a:r>
              <a:rPr lang="es-CO" sz="1300" dirty="0" smtClean="0"/>
              <a:t>servicio.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Generar </a:t>
            </a:r>
            <a:r>
              <a:rPr lang="es-CO" sz="1300" dirty="0"/>
              <a:t>estrategias que posibiliten la implementación de los resultados obtenidos, realizando una efectiva gestión del </a:t>
            </a:r>
            <a:r>
              <a:rPr lang="es-CO" sz="1300" dirty="0" smtClean="0"/>
              <a:t>cambio.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Aportar </a:t>
            </a:r>
            <a:r>
              <a:rPr lang="es-CO" sz="1300" dirty="0"/>
              <a:t>al mejoramiento del desempeño organizacional y a la satisfacción de los colaboradores.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7026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815439"/>
            <a:ext cx="7726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Definir un diseño organizacional para la Institución adecuado, flexible y articulado que responda a las necesidades de la Universidad del siglo XXI, aportando al Bienestar, crecimiento y eficiencia de ésta.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461804"/>
            <a:ext cx="7521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Determinar la planta de personal requerida en las dependencias, dando claridad en los roles y funciones para el desarrollo de las actividades, acorde con las necesidades </a:t>
            </a:r>
            <a:r>
              <a:rPr lang="es-CO" dirty="0" smtClean="0"/>
              <a:t>Institucionales.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una estructura organizacional por procesos adecuada a los requerimientos Institucionales, y con claridad en el alcance de las </a:t>
            </a:r>
            <a:r>
              <a:rPr lang="es-CO" dirty="0" smtClean="0"/>
              <a:t>dependencias.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Aplicar </a:t>
            </a:r>
            <a:r>
              <a:rPr lang="es-CO" dirty="0"/>
              <a:t>estrategias y técnicas de gestión del cambio, que facilite a la Universidad la adopción exitosa de nuevos retos que posibiliten una transformación organizacional.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35155"/>
              </p:ext>
            </p:extLst>
          </p:nvPr>
        </p:nvGraphicFramePr>
        <p:xfrm>
          <a:off x="268222" y="1577777"/>
          <a:ext cx="7369708" cy="4696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Empleos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Sensibilización y preparación para el inicio del análisis por dependencia intervenida. Medición de cargas de trabajo. Análisis y elaboración de informes de los resultados de la dependencia. Elaboración de propuesta de plan de cargos para la dependencia. Entrega de resultados a los interesados. Construcción y aprobación de manuales de funciones.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 la metodología para la identificación de procesos internos en las dependencias. Validación de la metodología con el equipo interdisciplinario para la modernización. Sensibilización y preparación para el inicio de la intervención. Identificación de los procesos internos de las dependencias. Ajustes al acuerdo de la estructura organizacional. Adopción e implementación del acuerdo de estructura organizacional por procesos.</a:t>
                      </a: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 del Cambio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de las dependencias y la Universidad. Sensibilización al personal. Diseño del Plan de comunicación. Diseño de metas y plan de intervención. Ejecución. Mantenimiento.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316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4154</TotalTime>
  <Words>1227</Words>
  <Application>Microsoft Office PowerPoint</Application>
  <PresentationFormat>Presentación en pantalla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592</cp:revision>
  <cp:lastPrinted>2017-05-16T14:27:28Z</cp:lastPrinted>
  <dcterms:created xsi:type="dcterms:W3CDTF">2017-03-06T22:18:18Z</dcterms:created>
  <dcterms:modified xsi:type="dcterms:W3CDTF">2020-03-02T22:36:05Z</dcterms:modified>
</cp:coreProperties>
</file>