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E7D8F4"/>
    <a:srgbClr val="B686DA"/>
    <a:srgbClr val="E2CFF1"/>
    <a:srgbClr val="9F60CE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512373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Todas las vicerrectorías, Facultades, Asociación de Egresados ASEUTP.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dirty="0" smtClean="0"/>
            <a:t>Comunidad universitaria (docentes, administrativos, estudiantes y egresados), entidades territoriales, sector productivo y sociedad en general.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Empresas, entidades e instituciones que puedan emplear a los egresados de nivel local, nacional e internacional. Entidades territoriales.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1155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1558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277433" y="0"/>
          <a:ext cx="2218884" cy="640248"/>
        </a:xfrm>
        <a:prstGeom prst="roundRect">
          <a:avLst>
            <a:gd name="adj" fmla="val 10000"/>
          </a:avLst>
        </a:prstGeom>
        <a:solidFill>
          <a:srgbClr val="512373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1296185" y="18752"/>
        <a:ext cx="2181380" cy="602744"/>
      </dsp:txXfrm>
    </dsp:sp>
    <dsp:sp modelId="{107B593D-2B7E-47A1-B237-2D44EE17772E}">
      <dsp:nvSpPr>
        <dsp:cNvPr id="0" name=""/>
        <dsp:cNvSpPr/>
      </dsp:nvSpPr>
      <dsp:spPr>
        <a:xfrm>
          <a:off x="1499321" y="640248"/>
          <a:ext cx="221888" cy="4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74"/>
              </a:lnTo>
              <a:lnTo>
                <a:pt x="221888" y="465674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1721209" y="801648"/>
          <a:ext cx="3244616" cy="608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Todas las vicerrectorías, Facultades, Asociación de Egresados ASEUTP.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739033" y="819472"/>
        <a:ext cx="3208968" cy="572901"/>
      </dsp:txXfrm>
    </dsp:sp>
    <dsp:sp modelId="{94DEC999-591D-4E68-9D00-6890F125307D}">
      <dsp:nvSpPr>
        <dsp:cNvPr id="0" name=""/>
        <dsp:cNvSpPr/>
      </dsp:nvSpPr>
      <dsp:spPr>
        <a:xfrm>
          <a:off x="1499321" y="640248"/>
          <a:ext cx="221888" cy="1300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001"/>
              </a:lnTo>
              <a:lnTo>
                <a:pt x="221888" y="1300001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1721209" y="1570260"/>
          <a:ext cx="3254297" cy="73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Empresas, entidades e instituciones que puedan emplear a los egresados de nivel local, nacional e internacional. Entidades territoriales.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742882" y="1591933"/>
        <a:ext cx="3210951" cy="696634"/>
      </dsp:txXfrm>
    </dsp:sp>
    <dsp:sp modelId="{983EE482-34B4-4DDE-A5BB-56DAF2F5E8D4}">
      <dsp:nvSpPr>
        <dsp:cNvPr id="0" name=""/>
        <dsp:cNvSpPr/>
      </dsp:nvSpPr>
      <dsp:spPr>
        <a:xfrm>
          <a:off x="1499321" y="640248"/>
          <a:ext cx="221888" cy="2328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904"/>
              </a:lnTo>
              <a:lnTo>
                <a:pt x="221888" y="2328904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1721209" y="2470302"/>
          <a:ext cx="3267685" cy="997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kern="1200" dirty="0" smtClean="0"/>
            <a:t>Comunidad universitaria (docentes, administrativos, estudiantes y egresados), entidades territoriales, sector productivo y sociedad en general.</a:t>
          </a:r>
          <a:endParaRPr lang="es-CO" sz="1400" b="0" kern="1200" dirty="0">
            <a:latin typeface="+mn-lt"/>
          </a:endParaRPr>
        </a:p>
      </dsp:txBody>
      <dsp:txXfrm>
        <a:off x="1750431" y="2499524"/>
        <a:ext cx="3209241" cy="939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8" y="5766331"/>
            <a:ext cx="951772" cy="9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04/03/2020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182228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376521" y="4044892"/>
            <a:ext cx="3575848" cy="155804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57642"/>
              <a:ext cx="5736373" cy="9663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Articulación </a:t>
              </a:r>
              <a:r>
                <a:rPr lang="es-CO" dirty="0"/>
                <a:t>interna para la participación en escenarios externos </a:t>
              </a:r>
              <a:r>
                <a:rPr lang="es-CO" dirty="0" smtClean="0"/>
                <a:t>y </a:t>
              </a:r>
              <a:r>
                <a:rPr lang="es-CO" dirty="0"/>
                <a:t>el desarrollo profesional del </a:t>
              </a:r>
              <a:r>
                <a:rPr lang="es-CO" dirty="0" smtClean="0"/>
                <a:t>egresado</a:t>
              </a:r>
              <a:endParaRPr lang="es-CO" dirty="0"/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5123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4969211" y="3838145"/>
            <a:ext cx="4058248" cy="2607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57" y="2092717"/>
            <a:ext cx="3696644" cy="14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512373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98076"/>
              </p:ext>
            </p:extLst>
          </p:nvPr>
        </p:nvGraphicFramePr>
        <p:xfrm>
          <a:off x="295116" y="1219191"/>
          <a:ext cx="7468319" cy="49770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47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GCV - 21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94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contexto y visibilidad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47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434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434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4471"/>
                  </a:ext>
                </a:extLst>
              </a:tr>
              <a:tr h="15434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Egresados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74771"/>
                  </a:ext>
                </a:extLst>
              </a:tr>
              <a:tr h="1106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331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294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Todas las vicerrectorías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Egresados ASEUTP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065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06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Sostenibilidad financiera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2207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858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Poner fin a la pobreza en todas sus formas en todo el mundo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858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19226"/>
                  </a:ext>
                </a:extLst>
              </a:tr>
              <a:tr h="2315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358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0264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21. Articulación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 para la participación en escenarios externos y el desarrollo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profesional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del egresado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 rot="16200000">
            <a:off x="6714420" y="320264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21. Articulación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 para la participación en escenarios externos y el desarrollo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profesional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del egresado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2047" y="1551390"/>
            <a:ext cx="7853082" cy="452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Se identifican fuertes debilidades en la articulación interna para la participación e incidencia en políticas públicas, programas, proyectos y acciones, que son pertinentes a las capacidades académicas e investigativas de la universidad, dado que, si bien se cuenta con un inventario de los espacios de deliberación y representación en los que tienen asiento la Universidad, aún no se articulan de forma adecuada los procesos y la información de lo que sucede en esos espacios no es de amplio conocimiento y manejo. Así mismo, se tiene un desconocimiento de lo que realizan los diferentes actores de la universidad en participación e incidencia de políticas públicas, programas, proyectos y acciones.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De otro lado, existen dificultades en algunos egresados para la inserción laboral por un desconocimiento de la oferta de empleos existentes en el medio, sus características y su relación con los perfiles profesionales de los egresados UTP y una debilidad en los egresados respecto a competencias blandas y esenciales y su gestión para la empleabilidad.</a:t>
            </a:r>
          </a:p>
        </p:txBody>
      </p:sp>
    </p:spTree>
    <p:extLst>
      <p:ext uri="{BB962C8B-B14F-4D97-AF65-F5344CB8AC3E}">
        <p14:creationId xmlns:p14="http://schemas.microsoft.com/office/powerpoint/2010/main" val="19728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91969"/>
              </p:ext>
            </p:extLst>
          </p:nvPr>
        </p:nvGraphicFramePr>
        <p:xfrm>
          <a:off x="215152" y="1699376"/>
          <a:ext cx="7521388" cy="41793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43908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04403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773077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543282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 proceso de articulación interna para la gestión del contexto que potencialice la participación en escenarios externos y el desarrollo profesional del egresado.</a:t>
                      </a:r>
                      <a:endParaRPr lang="es-CO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Desarticulación interna para la participación e incidencia en políticas públicas, programas, proyectos y acciones, que son pertinentes a las capacidades académicas e investigativas de la universidad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Gestión desorganizada de los espacios de deliberación y representación en los que tienen asiento la Universidad</a:t>
                      </a:r>
                      <a:b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Desconocimiento de lo que realizan los diferentes actores de la universidad en participación e incidencia de políticas públicas, programas, proyectos y acciones.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271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Dificultades de los egresados para la inserción laboral.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Desconocimiento de la oferta de empleos existentes en el medio, sus características y su relación con los perfiles profesionales de los egresados UTP.</a:t>
                      </a:r>
                      <a:b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Debilidad en los egresados respecto a competencias blandas y esenciales y su gestión para la empleabilidad.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08394"/>
                  </a:ext>
                </a:extLst>
              </a:tr>
              <a:tr h="1811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Diseminación y duplicidad de procesos y esfuerzos para la participación en escenarios externos y el aporte de la academia y la investigación en procesos de desarrollo regional, nacional e internacional.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Bajo impacto de la universidad en su contexto.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Baja empleabilidad de los egresados en el medio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Bajo impacto de la universidad en su contexto.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80813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0264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21. Articulación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 para la participación en escenarios externos y el desarrollo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profesional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del egresado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1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Descripción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2055400415"/>
              </p:ext>
            </p:extLst>
          </p:nvPr>
        </p:nvGraphicFramePr>
        <p:xfrm>
          <a:off x="3110754" y="1873625"/>
          <a:ext cx="6266329" cy="346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0264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21. Articulación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 para la participación en escenarios externos y el desarrollo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profesional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del egresado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1365" y="1932654"/>
            <a:ext cx="3953435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El proyecto busca fortalecer la articulación interna para la gestión del contexto que consolide la participación en escenarios externos y el desarrollo profesional del egresado, de forma tal que, la universidad potencialice de manera asertiva sus capacidades para aportar al desarrollo de la región y el país, en los diferentes ámbitos en los que la universidad realiza avances desde lo académico e investigativo. Además de, facilitar y acompañar a los egresados en su inserción a la vida laboral.</a:t>
            </a:r>
          </a:p>
        </p:txBody>
      </p:sp>
    </p:spTree>
    <p:extLst>
      <p:ext uri="{BB962C8B-B14F-4D97-AF65-F5344CB8AC3E}">
        <p14:creationId xmlns:p14="http://schemas.microsoft.com/office/powerpoint/2010/main" val="23701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Objetivos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 rot="16200000">
            <a:off x="6714420" y="320264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21. Articulación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 para la participación en escenarios externos y el desarrollo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profesional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del egresado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General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9" name="TextBox 12"/>
          <p:cNvSpPr txBox="1">
            <a:spLocks/>
          </p:cNvSpPr>
          <p:nvPr/>
        </p:nvSpPr>
        <p:spPr>
          <a:xfrm>
            <a:off x="179439" y="2907189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Específicos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648" y="1822052"/>
            <a:ext cx="835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la articulación interna para la gestión del contexto que potencialice la participación en escenarios externos y el desarrollo profesional del egresado.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9439" y="3521830"/>
            <a:ext cx="8443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Mejorar la articulación interna para la participación e incidencia en políticas públicas, programas, proyectos y acciones, que son pertinentes a las capacidades académicas e investigativas de la </a:t>
            </a:r>
            <a:r>
              <a:rPr lang="es-CO" dirty="0" smtClean="0"/>
              <a:t>universidad.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 smtClean="0"/>
              <a:t>Generar </a:t>
            </a:r>
            <a:r>
              <a:rPr lang="es-CO" dirty="0"/>
              <a:t>procesos y competencias para la inserción laboral de los egresados.	</a:t>
            </a: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Planes operativos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85685"/>
              </p:ext>
            </p:extLst>
          </p:nvPr>
        </p:nvGraphicFramePr>
        <p:xfrm>
          <a:off x="187540" y="1359653"/>
          <a:ext cx="7674508" cy="46635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665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3079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1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95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Articulación interna para la participación e incidencia en el contexto</a:t>
                      </a:r>
                      <a:endParaRPr lang="es-CO" sz="11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un diagnóstico del proceso de participación e incidencia en políticas públicas, programas, proyectos y acciones, que son pertinentes a las capacidades académicas e investigativas de la universidad. Formular un plan que permita articular la participación e incidencia en políticas públicas, programas, proyectos y acciones, que son pertinentes a las capacidades académicas e investigativas de la universidad. Identificar y caracterizar alianzas estratégicas. Caracterizar grupos de valor. Identificar y gestionar los espacios de deliberación de interés de la Universidad, para el desarrollo (espacios de planeación, decisión, concertación y construcción participativa)	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332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empleabilidad para el egresado</a:t>
                      </a:r>
                      <a:endParaRPr lang="es-CO" sz="11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de las áreas internas que intervienen en el proceso, de los egresados y de las empresas (entrevistas). Análisis general del análisis y la competencia. Planes de acción encaminados a facilitar el acceso al mercado laboral (Planeación estratégica). Desarrollo de alianzas con empresas: Empleadoras, de egresados, generadoras de empleo y de beneficios. Manejo de Data y reportes para informes. Contratación de plataforma para bolsa de empleo. Capacitación a profesionales según requerimientos de empresas. Seguimiento a la estrategia y evaluación de la implementación.</a:t>
                      </a: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6822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0264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21. Articulación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interna para la participación en escenarios externos y el desarrollo </a:t>
            </a: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profesional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del egresado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8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1184</Words>
  <Application>Microsoft Office PowerPoint</Application>
  <PresentationFormat>Presentación en pantalla (4:3)</PresentationFormat>
  <Paragraphs>76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566</cp:revision>
  <cp:lastPrinted>2017-05-16T14:27:28Z</cp:lastPrinted>
  <dcterms:created xsi:type="dcterms:W3CDTF">2017-03-06T22:18:18Z</dcterms:created>
  <dcterms:modified xsi:type="dcterms:W3CDTF">2020-03-04T13:18:40Z</dcterms:modified>
</cp:coreProperties>
</file>