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Facultades, programas, vicerrectorías, oficina de planeación, oficina de relaciones internacionales y todos los procesos administrativos de apoyo.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Programas académicos de pre y posgrado, Estudiantes, Docentes, Egresados, Empleadores, Administrativos y Directivos de la Institución.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Egresados, empleadores, gremios, asociaciones profesionales, Ministerio de Educación Nacional.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1398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629524" y="0"/>
          <a:ext cx="1917715" cy="717374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650535" y="21011"/>
        <a:ext cx="1875693" cy="675352"/>
      </dsp:txXfrm>
    </dsp:sp>
    <dsp:sp modelId="{107B593D-2B7E-47A1-B237-2D44EE17772E}">
      <dsp:nvSpPr>
        <dsp:cNvPr id="0" name=""/>
        <dsp:cNvSpPr/>
      </dsp:nvSpPr>
      <dsp:spPr>
        <a:xfrm>
          <a:off x="821295" y="717374"/>
          <a:ext cx="191771" cy="521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11"/>
              </a:lnTo>
              <a:lnTo>
                <a:pt x="191771" y="521311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1013067" y="897757"/>
          <a:ext cx="3635471" cy="681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Facultades, programas, vicerrectorías, oficina de planeación, oficina de relaciones internacionales y todos los procesos administrativos de apoyo.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1033038" y="917728"/>
        <a:ext cx="3595529" cy="641915"/>
      </dsp:txXfrm>
    </dsp:sp>
    <dsp:sp modelId="{94DEC999-591D-4E68-9D00-6890F125307D}">
      <dsp:nvSpPr>
        <dsp:cNvPr id="0" name=""/>
        <dsp:cNvSpPr/>
      </dsp:nvSpPr>
      <dsp:spPr>
        <a:xfrm>
          <a:off x="821295" y="717374"/>
          <a:ext cx="191771" cy="133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423"/>
              </a:lnTo>
              <a:lnTo>
                <a:pt x="191771" y="1334423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1013067" y="1758959"/>
          <a:ext cx="3646318" cy="585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Egresados, empleadores, gremios, asociaciones profesionales, Ministerio de Educación Nacional.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1030221" y="1776113"/>
        <a:ext cx="3612010" cy="551371"/>
      </dsp:txXfrm>
    </dsp:sp>
    <dsp:sp modelId="{983EE482-34B4-4DDE-A5BB-56DAF2F5E8D4}">
      <dsp:nvSpPr>
        <dsp:cNvPr id="0" name=""/>
        <dsp:cNvSpPr/>
      </dsp:nvSpPr>
      <dsp:spPr>
        <a:xfrm>
          <a:off x="821295" y="717374"/>
          <a:ext cx="191771" cy="2308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292"/>
              </a:lnTo>
              <a:lnTo>
                <a:pt x="191771" y="2308292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1013067" y="2523982"/>
          <a:ext cx="3661320" cy="1003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Programas académicos de pre y posgrado, Estudiantes, Docentes, Egresados, Empleadores, Administrativos y Directivos de la Institución.</a:t>
          </a:r>
          <a:endParaRPr lang="es-CO" sz="1100" b="0" kern="1200" dirty="0">
            <a:latin typeface="+mn-lt"/>
          </a:endParaRPr>
        </a:p>
      </dsp:txBody>
      <dsp:txXfrm>
        <a:off x="1042455" y="2553370"/>
        <a:ext cx="3602544" cy="944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304801" y="4369066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646188"/>
              <a:ext cx="5736373" cy="789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Evaluación y aseguramiento de la calidad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 descr="Resultado de imagen para FOTOS UT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47" y="4442591"/>
            <a:ext cx="4375878" cy="1411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86" y="722953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83" y="1729139"/>
            <a:ext cx="3724275" cy="12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57507"/>
              </p:ext>
            </p:extLst>
          </p:nvPr>
        </p:nvGraphicFramePr>
        <p:xfrm>
          <a:off x="411657" y="1611730"/>
          <a:ext cx="7468319" cy="48061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- 02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3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programas, vicerrectorías, oficina de planeación, oficina de relaciones internacionales y todos los procesos administrativos de apoyo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59783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338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35809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251097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5388" y="1233558"/>
            <a:ext cx="8624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Se considera que la Universidad Tecnológica de Pereira identifica la oportunidad de aplicar estrategias para el aseguramiento de la calidad, en búsqueda de la excelencia académica; teniendo en cuenta que una de las estrategias se concentra en la acreditación de la institución y sus programas a nivel nacional e internacional.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069"/>
              </p:ext>
            </p:extLst>
          </p:nvPr>
        </p:nvGraphicFramePr>
        <p:xfrm>
          <a:off x="98355" y="2593597"/>
          <a:ext cx="7751683" cy="40425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726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98406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56008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67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326527">
                <a:tc rowSpan="8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Oportunidad:</a:t>
                      </a:r>
                      <a:b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base en las políticas y lineamientos nacionales sobre aseguramiento de la calidad en educación superior, aplicar estrategias en la institución para el aseguramiento de la calidad para la excelencia académica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Reglamentación vigente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Exigencias del medio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4081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Realidades y retos de la universidad del siglo XXI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Cambios en los enfoques pedagógicos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Cambios en las prácticas docentes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Cambios en la forma de evaluación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662877"/>
                  </a:ext>
                </a:extLst>
              </a:tr>
              <a:tr h="4081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Nuevas tendencias para la acreditación de instituciones y programas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Estándares internacionales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Globalización de la educación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Inserción de la universidad en contextos internacionales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676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3490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Profesionales que impactan el desarrollo de la sociedad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Profesionales competentes 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Sociedad con cambios que generan su desarrollo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5429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Universidad que genera conocimiento y aporta al desarrollo de la sociedad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Proyectos de investigación y extensión 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Transferencia de conocimiento y tecnología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97701"/>
                  </a:ext>
                </a:extLst>
              </a:tr>
              <a:tr h="5429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Reconocimiento y visibilidad nacional e internacional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Acreditaciones nacionales e internacionales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Convenios nacionales e internacionales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Trabajo en red a nivel nacional e internacional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8036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Cultura de la calidad y la excelencia académica en la institución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 Compromiso de toda la comunidad académica en el logro de los objetivos misionales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60440" y="3251097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3285" y="2024459"/>
            <a:ext cx="39355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evaluación y aseguramiento de la calidad contempla la acreditación nacional e internacional de la institución y de sus programas de pregrado y posgrado como parte de la estrategia para el aseguramiento de la calidad de la institución y sus programas, ya que la acreditación se centra en la autorreflexión, autoevaluación y autorregulación, en la medición y mejora de factores clave para incrementar el nivel de calidad de estos.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505237790"/>
              </p:ext>
            </p:extLst>
          </p:nvPr>
        </p:nvGraphicFramePr>
        <p:xfrm>
          <a:off x="3670810" y="1965430"/>
          <a:ext cx="530391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251097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6763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Consolidar una cultura de la autorreflexión, la autoevaluación y la autorregulación a nivel institucional y de sus programas académicos.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649670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2327" y="3452534"/>
            <a:ext cx="68799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Acompañar los programas de pregrado y posgrado en los procesos de autoevaluación con fines de acreditación en alta calidad nacional e </a:t>
            </a:r>
            <a:r>
              <a:rPr lang="es-CO" dirty="0" smtClean="0"/>
              <a:t>internacional.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Realizar </a:t>
            </a:r>
            <a:r>
              <a:rPr lang="es-CO" dirty="0"/>
              <a:t>seguimiento y ajustes a las etapas del proceso de autoevaluación de acuerdo a cambios en la reglamentación nacional, internacional o </a:t>
            </a:r>
            <a:r>
              <a:rPr lang="es-CO" dirty="0" smtClean="0"/>
              <a:t>institucional.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Realizar </a:t>
            </a:r>
            <a:r>
              <a:rPr lang="es-CO" dirty="0"/>
              <a:t>acompañamiento en el proceso de autoevaluación con fines de acreditación institucional.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251097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339762"/>
              </p:ext>
            </p:extLst>
          </p:nvPr>
        </p:nvGraphicFramePr>
        <p:xfrm>
          <a:off x="260948" y="1417890"/>
          <a:ext cx="7994531" cy="42396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9791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9661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84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663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Coordinación general de los procesos de autoevaluación con fines de acreditación de programas de pregrado y posgrado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Corresponde al acompañamiento técnico desde la vicerrectoría académica a los programas de pregrado y posgrado que se encuentren en proceso de autoevaluación con fines de acreditación. 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663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Coordinación técnica del proceso de Acreditación Institucional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Desde la Oficina de Planeación y a través del área de asesoría para la planeación académica, se brinda apoyo mediante la planeación, coordinación y ejecución de estudios estadísticos enfocados a evaluar y hacer seguimiento continuo del contexto académico y al mercado educativo, dado lo anterior para garantizar la competitividad y supervivencia de la institución en el corto, mediano y largo plazo. Paralelo a ello se coordinan, planean y ejecutan los procesos de autoevaluación institucionales y se brinda apoyo técnico al proceso de autoevaluación de programas a que diera lugar.</a:t>
                      </a:r>
                      <a:endParaRPr lang="es-C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21494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251097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869</Words>
  <Application>Microsoft Office PowerPoint</Application>
  <PresentationFormat>Presentación en pantalla (4:3)</PresentationFormat>
  <Paragraphs>75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579</cp:revision>
  <cp:lastPrinted>2017-05-16T14:27:28Z</cp:lastPrinted>
  <dcterms:created xsi:type="dcterms:W3CDTF">2017-03-06T22:18:18Z</dcterms:created>
  <dcterms:modified xsi:type="dcterms:W3CDTF">2020-03-03T16:12:00Z</dcterms:modified>
</cp:coreProperties>
</file>