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2" d="100"/>
          <a:sy n="102" d="100"/>
        </p:scale>
        <p:origin x="-691" y="1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62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79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88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4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8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87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7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86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431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388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14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35EA-7B2A-411D-A365-486F3A736DA9}" type="datetimeFigureOut">
              <a:rPr lang="es-CO" smtClean="0"/>
              <a:t>12/08/2016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2C87-D742-4ECB-AAF8-B948E3280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85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cosxlabici@hot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4" y="489334"/>
            <a:ext cx="374372" cy="27431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520935" y="449792"/>
            <a:ext cx="3949574" cy="830997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Ciclo turismo</a:t>
            </a:r>
          </a:p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 la Cuenca del Rio Otún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35098" y="1403648"/>
            <a:ext cx="3960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900" b="1" dirty="0" smtClean="0"/>
              <a:t>El Ciclo turismo por la </a:t>
            </a:r>
            <a:r>
              <a:rPr lang="es-CO" sz="900" b="1" dirty="0"/>
              <a:t>cuenca del río Otún</a:t>
            </a:r>
            <a:r>
              <a:rPr lang="es-CO" sz="900" dirty="0"/>
              <a:t>, </a:t>
            </a:r>
            <a:r>
              <a:rPr lang="es-CO" sz="900" dirty="0" smtClean="0"/>
              <a:t>es </a:t>
            </a:r>
            <a:r>
              <a:rPr lang="es-CO" sz="900" dirty="0"/>
              <a:t>importante </a:t>
            </a:r>
            <a:r>
              <a:rPr lang="es-CO" sz="900" dirty="0" smtClean="0"/>
              <a:t>porque permite a los visitantes conocer </a:t>
            </a:r>
            <a:r>
              <a:rPr lang="es-CO" sz="900" dirty="0"/>
              <a:t>y preservar este patrimonio natural y cultural  originado en un hermoso río colombiano, ubicado en el departamento del Risaralda, que nace en la Laguna del Otún, y desemboca en el río Cauca. Atraviesa la ciudad de Pereira y sirve de límite con los municipios de Santa Rosa de Cabal y Dosquebradas.  Recorre diferentes zonas protegidas </a:t>
            </a:r>
            <a:r>
              <a:rPr lang="es-CO" sz="900" dirty="0" smtClean="0"/>
              <a:t>de excepcional belleza  como </a:t>
            </a:r>
            <a:r>
              <a:rPr lang="es-CO" sz="900" dirty="0"/>
              <a:t>el parque nacional natural Los Nevados, el santuario de fauna y flora Otún Quimbaya y el parque Ucumari. El río es además hogar de múltiples especies de flora y fauna que se refugian en él como patos, peces, garzas, osos perezosos, monos, y nutrias. Es un corredor de biodiversidad y única fuente de abastecimiento de agua potable para la ciudad de Pereira   A  principios del siglo XX en la rivera del Río Otún se han encontrado por primera vez en Colombia los llamados "pájaros del Otún" o "Artefactos </a:t>
            </a:r>
            <a:r>
              <a:rPr lang="es-CO" sz="900" dirty="0" smtClean="0"/>
              <a:t>Quimbaya" </a:t>
            </a:r>
            <a:r>
              <a:rPr lang="es-CO" sz="900" dirty="0"/>
              <a:t>pertenecientes a la Cultura Quimbaya, eran objetos de oro con apariencia de aves. Años después se encontraron más de estos adornos de oro en formas zoomorfas pero en otras zonas de Colombia; aun siguen siendo un verdadero misterio para los científicos no solo la calidad del oro, sino la similitud que tienen estos artefactos con aviones modernos, aeroplanos y cazas de guerra.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0837"/>
              </p:ext>
            </p:extLst>
          </p:nvPr>
        </p:nvGraphicFramePr>
        <p:xfrm>
          <a:off x="2129317" y="4139952"/>
          <a:ext cx="4324019" cy="314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87"/>
                <a:gridCol w="936104"/>
                <a:gridCol w="1152128"/>
              </a:tblGrid>
              <a:tr h="34512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RUTAS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KMS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DIFICULTAD</a:t>
                      </a:r>
                      <a:endParaRPr lang="es-CO" sz="1400" dirty="0"/>
                    </a:p>
                  </a:txBody>
                  <a:tcPr/>
                </a:tc>
              </a:tr>
              <a:tr h="384417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</a:t>
                      </a:r>
                      <a:r>
                        <a:rPr lang="es-CO" sz="1200" baseline="0" dirty="0" smtClean="0"/>
                        <a:t> Florida-  la Suiza-  Cedral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14 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Medio  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Florida – Cascada Frailes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8</a:t>
                      </a:r>
                      <a:r>
                        <a:rPr lang="es-CO" sz="1200" baseline="0" dirty="0" smtClean="0"/>
                        <a:t> </a:t>
                      </a:r>
                      <a:r>
                        <a:rPr lang="es-CO" sz="1200" dirty="0" smtClean="0"/>
                        <a:t>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Fácil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San José – mangas-Bananera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20 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Medio Alto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Florida-Colonia-la bella -utp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18 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Medio</a:t>
                      </a:r>
                      <a:r>
                        <a:rPr lang="es-CO" sz="1200" baseline="0" dirty="0" smtClean="0"/>
                        <a:t> Alto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Florida – Amparo</a:t>
                      </a:r>
                      <a:r>
                        <a:rPr lang="es-CO" sz="1200" baseline="0" dirty="0" smtClean="0"/>
                        <a:t> San Marcos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8km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Muy Fácil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Mangas-Cedralito-la </a:t>
                      </a:r>
                      <a:r>
                        <a:rPr lang="es-CO" sz="1200" baseline="0" dirty="0" smtClean="0"/>
                        <a:t> Florida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15 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Difícil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Bananera-volcanes- la florida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20 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difícil</a:t>
                      </a:r>
                      <a:endParaRPr lang="es-CO" sz="1200" dirty="0"/>
                    </a:p>
                  </a:txBody>
                  <a:tcPr/>
                </a:tc>
              </a:tr>
              <a:tr h="345125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Florida  - Santa Rosa cabal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40 kms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Muy difícil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4794" y="4427984"/>
            <a:ext cx="146417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SABADOS , DOMINGOS O FESTIVOS</a:t>
            </a:r>
          </a:p>
          <a:p>
            <a:pPr algn="ctr"/>
            <a:endParaRPr lang="es-CO" sz="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O" sz="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Guianza,+ mecánica</a:t>
            </a:r>
          </a:p>
          <a:p>
            <a:pPr algn="ctr"/>
            <a:r>
              <a:rPr lang="es-CO" sz="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Alquiler Bici- casco</a:t>
            </a:r>
          </a:p>
          <a:p>
            <a:pPr algn="ctr"/>
            <a:r>
              <a:rPr lang="es-CO" sz="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+Seguro Medico</a:t>
            </a:r>
          </a:p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$40.000</a:t>
            </a:r>
          </a:p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</a:p>
          <a:p>
            <a:pPr algn="ctr"/>
            <a:r>
              <a:rPr lang="es-CO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hidratación y almuerzo</a:t>
            </a:r>
          </a:p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$65.000</a:t>
            </a:r>
          </a:p>
          <a:p>
            <a:pPr algn="ctr"/>
            <a:endParaRPr lang="es-CO" sz="1600" dirty="0" smtClean="0"/>
          </a:p>
          <a:p>
            <a:pPr algn="ctr"/>
            <a:r>
              <a:rPr lang="es-CO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Programación y reservas </a:t>
            </a:r>
          </a:p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24</a:t>
            </a:r>
            <a:r>
              <a:rPr lang="es-CO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horas de anticipación</a:t>
            </a:r>
          </a:p>
          <a:p>
            <a:pPr algn="ctr"/>
            <a:endParaRPr lang="es-CO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6752" y="8316416"/>
            <a:ext cx="622969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Cafeteros locos x la Bici . </a:t>
            </a:r>
            <a:r>
              <a:rPr lang="es-CO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Florida. Pereira Wapp 3173359899 – </a:t>
            </a:r>
            <a:r>
              <a:rPr lang="es-CO" sz="1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3188073507</a:t>
            </a:r>
            <a:r>
              <a:rPr lang="es-CO" sz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locosxlabici@hotmail.com</a:t>
            </a:r>
            <a:r>
              <a:rPr lang="es-CO" sz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4652" y="1158948"/>
            <a:ext cx="3382928" cy="200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13">
            <a:off x="1825493" y="222280"/>
            <a:ext cx="468030" cy="80842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146097" y="7740352"/>
            <a:ext cx="452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Tenemos planes Mtb  de  1 a 3 días con todo incluido … !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255039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383</Words>
  <Application>Microsoft Office PowerPoint</Application>
  <PresentationFormat>Presentación en pantalla (4:3)</PresentationFormat>
  <Paragraphs>44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Locos X la Bici</cp:lastModifiedBy>
  <cp:revision>19</cp:revision>
  <dcterms:created xsi:type="dcterms:W3CDTF">2016-07-19T10:37:48Z</dcterms:created>
  <dcterms:modified xsi:type="dcterms:W3CDTF">2016-08-13T04:57:18Z</dcterms:modified>
</cp:coreProperties>
</file>