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Vicerrectoría administrativa y financiera, Planeación, Equipo Directivo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Proyecto transversal, cubre todas las personas de la comunidad Universitaria, tanto dentro como fuera del campus.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ES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RENATA - UNE - Proveedores de tecnología </a:t>
          </a:r>
          <a:endParaRPr lang="es-ES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Vicerrectoría administrativa y financiera, Planeación, Equipo Directivo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ES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RENATA - UNE - Proveedores de tecnología </a:t>
          </a:r>
          <a:endParaRPr lang="es-ES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Proyecto transversal, cubre todas las personas de la comunidad Universitaria, tanto dentro como fuera del campus.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687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Sostenibilidad de la infraestructura tecnológica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5082671" y="3578486"/>
            <a:ext cx="3962718" cy="3028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10471"/>
              </p:ext>
            </p:extLst>
          </p:nvPr>
        </p:nvGraphicFramePr>
        <p:xfrm>
          <a:off x="259257" y="1466837"/>
          <a:ext cx="7468319" cy="50551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- 30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tecnologías informáticas y sistemas de información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Recursos de apoyo académico e infraestructura física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financiera, Planeación, Equipo Directivo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r>
                        <a:rPr lang="es-CO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8842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Construir infraestructuras resilientes, promover la industrialización inclusiva y sostenible y fomentar la innovación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tecnológica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68940" y="1615882"/>
            <a:ext cx="71179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Universidad no cuenta con un plan de renovación, ni soporte de la infraestructura tecnológica a causa de no disponer de un centro de datos con las condiciones óptimas para brindar los servicios requeridos y sin equipos redundantes de conectividad, almacenamiento, procesamiento y seguridad, no tener acceso a los sistemas de información ni servicios de red por falta de un Plan de Recuperación ante desastres, y No disponer de los recursos necesarios para proveer servicios de voz y datos y equipos de cómputo para la administración, la academia y salas  que demandan el continuo crecimiento del campus universitario. </a:t>
            </a:r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r>
              <a:rPr lang="es-CO" sz="1600" dirty="0" smtClean="0"/>
              <a:t>Al </a:t>
            </a:r>
            <a:r>
              <a:rPr lang="es-CO" sz="1600" dirty="0"/>
              <a:t>igual que los medios tecnológicos educativos que se requieran para brindar un buen servicio a la academia. No disponer de controles para la automatización de los espacios físicos. Lo anterior traería a la Universidad los siguientes efectos: Tener una infraestructura tecnológica obsoleta y que no dé respuesta a las necesidades de la Institución, Información y automatización de los procesos no disponibles y no contar con la disponibilidad de un servicio seguro y fiable con una conexión de red de muy alta velocidad e incluso una mejor ejecución de los sistemas de información.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tecnológica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12173"/>
              </p:ext>
            </p:extLst>
          </p:nvPr>
        </p:nvGraphicFramePr>
        <p:xfrm>
          <a:off x="183773" y="1143633"/>
          <a:ext cx="7570697" cy="55774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99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8481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2988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7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se cuenta con un plan de renovación, ni soporte de la infraestructura tecnológica de la Universidad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No disponer de un centro de datos con las condiciones óptimas para brindar los servicios requeridos y sin equipos redundantes de conectividad, almacenamiento, procesamiento y seguridad.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Fallas en el servicio eléctrico.</a:t>
                      </a:r>
                      <a:b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Falla en el servicio de internet con los proveedores.</a:t>
                      </a:r>
                      <a:b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Fallas en los equipos de conectividad.                                          </a:t>
                      </a:r>
                      <a:b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Fallas en el sistema control ambiental.                                     1.5 No contar con contratos de soporte, mantenimiento, actualizaciones y monitoreo del estado funcional de los dispositivos activos.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No tener acceso a los sistemas de información ni servicios de red por falta de un Plan de Recuperación ante desastres.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Falta de presupuesto para implementar una estrategia de recuperación ante desastres.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No se cuenta con recursos para mantener y probar la estrategia que se haya seleccionado para la recuperación ante desastres.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disponer de los recursos necesarios para proveer servicios de voz y datos y equipos de cómputo para la administración, la academia y salas que demandan el continuo crecimiento del campus universitario. Al igual que los medios tecnológicos educativos que se requieran para brindar un buen servicio a la academia. No disponer de controles para la automatización de los espacios físicos.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No contar con materiales y presupuesto para nuevos puntos de red y centros de cableado.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No disponer de switches de red y puntos de acceso inalámbrico para cubrir las nuevas necesidades.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Falta de teléfonos y sus respectivas licencias para cubrir nuevas necesidades.                                                                 3.4 No renovar los equipos de cómputo de la administración, la academia y las salas.    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 No contar con los medios tecnológicos educativos acordes a las necesidades de la academia.                           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 Altos consumos de energía, agua y falta de controles de acceso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55727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No se dispone de recursos suficientes que permitan cubrir las necesidades de renovación y actualización de los equipos que conforman los espacios de práctica destinados para la docencia.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Obsolescencia y desgaste de algunos equipos que se encuentran en escenarios de práctica para la docencia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En algunos espacios de práctica para la docencia no se cuenta con equipamiento adecuado para el desarrollo de las actividades académicas, acorde con las dinámicas del entorno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Tener  una infraestructura tecnológica obsoleta y que no dé respuesta a las necesidades de la Institución.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Servidores sin garantías, ni servicios de soporte y actualizaciones ocasionando falta de credibilidad en los usuarios.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No disponer de la información en línea por fallas en el internet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Información y automatización de los procesos no disponibles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Perdida de tiempo por parte de los usuarios ante la imposibilidad de restaurar los servicios.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 No permite identificar los puntos vulnerables de la Infraestructura que pueden verse más afectadas ante un desastre y aportar a la continuidad del negocio.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contar con la disponibilidad de un servicio seguro y fiable con una conexión de red de muy alta velocidad e incluso una mejor ejecución de los sistemas de información.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Quejas de los usuarios por no tener actualizados sus equipos de cómputo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Falta de conectividad interna debida a la cantidad de puntos de red cableada e inalámbrica.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Malestar de la academia por no contar con espacios con medios tecnológicos adecuados.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Espacios de práctica para la docencia con deficiencias en el equipamiento necesario para el desarrollo de las actividades académicas.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Inconformidad de estudiantes y docentes en el desarrollo de las prácticas académicas. </a:t>
                      </a:r>
                      <a:b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8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Número elevado de necesidades sin cubrir, de actualización y reposición de equipamiento para las prácticas académicas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tecnológica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4285260998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615882"/>
            <a:ext cx="350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acceso a la información, los procesos académicos y administrativos depende en gran parte del correcto funcionamiento de la infraestructura tecnológica que se tiene implementada. Por tal motivo, esta infraestructura se debe renovar, ampliar e innovar para prestar servicios acordes a las necesidades Institucionales. En este sentido, el proyecto se orienta al desarrollo del plan de sostenibilidad de la infraestructura tecnológica y los medios educativos, con el fin de lograr su correcto funcionamiento para dar respuesta a las necesidades institucionales.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tecnológica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71070" y="307645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611" y="1962211"/>
            <a:ext cx="7855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Garantizar el funcionamiento del centro de datos y acceso a los sistemas de información con una infraestructura tecnológica acorde a las necesidades de la Institución, además de propender por la actualización del equipamiento de los espacios de práctica para la docencia.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0156" y="3593605"/>
            <a:ext cx="7708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Contar con un centro de datos adecuado a las necesidades de la </a:t>
            </a:r>
            <a:r>
              <a:rPr lang="es-CO" dirty="0" smtClean="0"/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el plan de recuperación ante </a:t>
            </a:r>
            <a:r>
              <a:rPr lang="es-CO" dirty="0" smtClean="0"/>
              <a:t>desastres.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Realizar </a:t>
            </a:r>
            <a:r>
              <a:rPr lang="es-CO" dirty="0"/>
              <a:t>la adquisición y sostenimiento de los equipos, licencias y medios tecnológicos </a:t>
            </a:r>
            <a:r>
              <a:rPr lang="es-CO" dirty="0" smtClean="0"/>
              <a:t>educativos.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Llevar </a:t>
            </a:r>
            <a:r>
              <a:rPr lang="es-CO" dirty="0"/>
              <a:t>a cabo apuestas que permitan la actualización del equipamiento de los espacios para la docencia.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tecnológica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37197"/>
              </p:ext>
            </p:extLst>
          </p:nvPr>
        </p:nvGraphicFramePr>
        <p:xfrm>
          <a:off x="313045" y="1219189"/>
          <a:ext cx="7369708" cy="53155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Sostenibilidad de servidores, almacenamiento, y equipos para el funcionamiento del centro de datos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 de redes. Administración Centro de datos y centros de cableado. Mantenimiento centro de datos.</a:t>
                      </a:r>
                      <a:endParaRPr lang="es-CO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Recuperación ante desastres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del Plan. Implementación del Plan. Procedimiento de Pruebas.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Sostenibilidad de equipos, licencias y medios tecnológicos educativos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 equipo para la Academia, administración y salas. Administración equipos activos para la red. Administración medios tecnológicos educativos. Administración de licencias. Sistema de comunicación de voz. Mantenimiento preventivos y correctivos equipos. Automatización de espacios Físicos.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06251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Reposición y actualización de equipamiento de espacios para la docencia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los recursos a asignar. Apertura de la convocatoria para la asignación de recursos. Evaluación de las propuestas presentadas. Revisión y aprobación de las propuestas presentadas. Asignación de recursos. Seguimiento de la ejecución de los recursos asignados.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325750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Sostenibilidad de la infraestructura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tecnológica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1530</Words>
  <Application>Microsoft Office PowerPoint</Application>
  <PresentationFormat>Presentación en pantalla (4:3)</PresentationFormat>
  <Paragraphs>91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570</cp:revision>
  <cp:lastPrinted>2017-05-16T14:27:28Z</cp:lastPrinted>
  <dcterms:created xsi:type="dcterms:W3CDTF">2017-03-06T22:18:18Z</dcterms:created>
  <dcterms:modified xsi:type="dcterms:W3CDTF">2020-03-02T20:13:31Z</dcterms:modified>
</cp:coreProperties>
</file>