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letter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2"/>
  </p:normalViewPr>
  <p:slideViewPr>
    <p:cSldViewPr snapToGrid="0" snapToObjects="1">
      <p:cViewPr varScale="1">
        <p:scale>
          <a:sx n="134" d="100"/>
          <a:sy n="134" d="100"/>
        </p:scale>
        <p:origin x="184" y="1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68ED-4EAC-9B4E-969B-1C5C107C3FF3}" type="datetimeFigureOut">
              <a:rPr lang="es-CO" smtClean="0"/>
              <a:t>6/08/18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05C0-982E-5E4D-B141-EFFC43C8E4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9971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68ED-4EAC-9B4E-969B-1C5C107C3FF3}" type="datetimeFigureOut">
              <a:rPr lang="es-CO" smtClean="0"/>
              <a:t>6/08/18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05C0-982E-5E4D-B141-EFFC43C8E4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0526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68ED-4EAC-9B4E-969B-1C5C107C3FF3}" type="datetimeFigureOut">
              <a:rPr lang="es-CO" smtClean="0"/>
              <a:t>6/08/18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05C0-982E-5E4D-B141-EFFC43C8E4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4641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68ED-4EAC-9B4E-969B-1C5C107C3FF3}" type="datetimeFigureOut">
              <a:rPr lang="es-CO" smtClean="0"/>
              <a:t>6/08/18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05C0-982E-5E4D-B141-EFFC43C8E4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6894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68ED-4EAC-9B4E-969B-1C5C107C3FF3}" type="datetimeFigureOut">
              <a:rPr lang="es-CO" smtClean="0"/>
              <a:t>6/08/18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05C0-982E-5E4D-B141-EFFC43C8E4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08015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68ED-4EAC-9B4E-969B-1C5C107C3FF3}" type="datetimeFigureOut">
              <a:rPr lang="es-CO" smtClean="0"/>
              <a:t>6/08/18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05C0-982E-5E4D-B141-EFFC43C8E4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45289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68ED-4EAC-9B4E-969B-1C5C107C3FF3}" type="datetimeFigureOut">
              <a:rPr lang="es-CO" smtClean="0"/>
              <a:t>6/08/18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05C0-982E-5E4D-B141-EFFC43C8E4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5251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68ED-4EAC-9B4E-969B-1C5C107C3FF3}" type="datetimeFigureOut">
              <a:rPr lang="es-CO" smtClean="0"/>
              <a:t>6/08/18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05C0-982E-5E4D-B141-EFFC43C8E4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27317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68ED-4EAC-9B4E-969B-1C5C107C3FF3}" type="datetimeFigureOut">
              <a:rPr lang="es-CO" smtClean="0"/>
              <a:t>6/08/18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05C0-982E-5E4D-B141-EFFC43C8E4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8903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68ED-4EAC-9B4E-969B-1C5C107C3FF3}" type="datetimeFigureOut">
              <a:rPr lang="es-CO" smtClean="0"/>
              <a:t>6/08/18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05C0-982E-5E4D-B141-EFFC43C8E4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20797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68ED-4EAC-9B4E-969B-1C5C107C3FF3}" type="datetimeFigureOut">
              <a:rPr lang="es-CO" smtClean="0"/>
              <a:t>6/08/18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05C0-982E-5E4D-B141-EFFC43C8E4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713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B68ED-4EAC-9B4E-969B-1C5C107C3FF3}" type="datetimeFigureOut">
              <a:rPr lang="es-CO" smtClean="0"/>
              <a:t>6/08/18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705C0-982E-5E4D-B141-EFFC43C8E4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6905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693D73D-56AF-4C4F-B3C1-98796E06A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827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Carta (216 x 279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1</cp:revision>
  <dcterms:created xsi:type="dcterms:W3CDTF">2018-08-06T20:39:46Z</dcterms:created>
  <dcterms:modified xsi:type="dcterms:W3CDTF">2018-08-06T20:40:24Z</dcterms:modified>
</cp:coreProperties>
</file>