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letter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72"/>
  </p:normalViewPr>
  <p:slideViewPr>
    <p:cSldViewPr snapToGrid="0" snapToObjects="1">
      <p:cViewPr varScale="1">
        <p:scale>
          <a:sx n="134" d="100"/>
          <a:sy n="134" d="100"/>
        </p:scale>
        <p:origin x="184" y="1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80F5-F0FE-B24F-A0EB-D56CBE8B12A0}" type="datetimeFigureOut">
              <a:rPr lang="es-CO" smtClean="0"/>
              <a:t>6/08/18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C967-B925-7149-B0C4-77DB3D32F7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98384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80F5-F0FE-B24F-A0EB-D56CBE8B12A0}" type="datetimeFigureOut">
              <a:rPr lang="es-CO" smtClean="0"/>
              <a:t>6/08/18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C967-B925-7149-B0C4-77DB3D32F7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88210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80F5-F0FE-B24F-A0EB-D56CBE8B12A0}" type="datetimeFigureOut">
              <a:rPr lang="es-CO" smtClean="0"/>
              <a:t>6/08/18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C967-B925-7149-B0C4-77DB3D32F7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6185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80F5-F0FE-B24F-A0EB-D56CBE8B12A0}" type="datetimeFigureOut">
              <a:rPr lang="es-CO" smtClean="0"/>
              <a:t>6/08/18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C967-B925-7149-B0C4-77DB3D32F7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3600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80F5-F0FE-B24F-A0EB-D56CBE8B12A0}" type="datetimeFigureOut">
              <a:rPr lang="es-CO" smtClean="0"/>
              <a:t>6/08/18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C967-B925-7149-B0C4-77DB3D32F7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78863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80F5-F0FE-B24F-A0EB-D56CBE8B12A0}" type="datetimeFigureOut">
              <a:rPr lang="es-CO" smtClean="0"/>
              <a:t>6/08/18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C967-B925-7149-B0C4-77DB3D32F7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49478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80F5-F0FE-B24F-A0EB-D56CBE8B12A0}" type="datetimeFigureOut">
              <a:rPr lang="es-CO" smtClean="0"/>
              <a:t>6/08/18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C967-B925-7149-B0C4-77DB3D32F7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6283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80F5-F0FE-B24F-A0EB-D56CBE8B12A0}" type="datetimeFigureOut">
              <a:rPr lang="es-CO" smtClean="0"/>
              <a:t>6/08/18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C967-B925-7149-B0C4-77DB3D32F7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11642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80F5-F0FE-B24F-A0EB-D56CBE8B12A0}" type="datetimeFigureOut">
              <a:rPr lang="es-CO" smtClean="0"/>
              <a:t>6/08/18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C967-B925-7149-B0C4-77DB3D32F7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5407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80F5-F0FE-B24F-A0EB-D56CBE8B12A0}" type="datetimeFigureOut">
              <a:rPr lang="es-CO" smtClean="0"/>
              <a:t>6/08/18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C967-B925-7149-B0C4-77DB3D32F7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94344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980F5-F0FE-B24F-A0EB-D56CBE8B12A0}" type="datetimeFigureOut">
              <a:rPr lang="es-CO" smtClean="0"/>
              <a:t>6/08/18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DC967-B925-7149-B0C4-77DB3D32F7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49318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980F5-F0FE-B24F-A0EB-D56CBE8B12A0}" type="datetimeFigureOut">
              <a:rPr lang="es-CO" smtClean="0"/>
              <a:t>6/08/18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DC967-B925-7149-B0C4-77DB3D32F7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3812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4B57EEBC-78FC-FF40-8F12-5EA91E1FD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5425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Macintosh PowerPoint</Application>
  <PresentationFormat>Carta (216 x 279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1</cp:revision>
  <dcterms:created xsi:type="dcterms:W3CDTF">2018-08-06T20:38:09Z</dcterms:created>
  <dcterms:modified xsi:type="dcterms:W3CDTF">2018-08-06T20:39:37Z</dcterms:modified>
</cp:coreProperties>
</file>