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160000" cy="7423150"/>
  <p:notesSz cx="10160000" cy="74231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83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2476" y="2301176"/>
            <a:ext cx="8641397" cy="1558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24952" y="4156964"/>
            <a:ext cx="7116444" cy="1855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8317" y="1707324"/>
            <a:ext cx="4422362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35670" y="1707324"/>
            <a:ext cx="4422362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162031" cy="74188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8317" y="296925"/>
            <a:ext cx="9149714" cy="11877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8317" y="1707324"/>
            <a:ext cx="9149714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56559" y="6903529"/>
            <a:ext cx="3253231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8317" y="6903529"/>
            <a:ext cx="2338260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19772" y="6903529"/>
            <a:ext cx="2338260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Online2PDF.com</cp:lastModifiedBy>
  <cp:revision>1</cp:revision>
  <dcterms:created xsi:type="dcterms:W3CDTF">2018-08-06T22:23:21Z</dcterms:created>
  <dcterms:modified xsi:type="dcterms:W3CDTF">2018-08-06T20:23:27Z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2018-08-06T00:00:00Z</vt:filetime>
  </property>
  <property fmtid="{D5CDD505-2E9C-101B-9397-08002B2CF9AE}" pid="3" name="LastSaved">
    <vt:filetime>2018-08-06T00:00:00Z</vt:filetime>
  </property>
</Properties>
</file>