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160000" cy="7423150"/>
  <p:notesSz cx="10160000" cy="74231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340359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62476" y="2301176"/>
            <a:ext cx="8641397" cy="1558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24952" y="4156964"/>
            <a:ext cx="7116444" cy="185578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8317" y="1707324"/>
            <a:ext cx="4422362" cy="48992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235670" y="1707324"/>
            <a:ext cx="4422362" cy="48992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jp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143744" cy="7400543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8317" y="296925"/>
            <a:ext cx="9149714" cy="118770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8317" y="1707324"/>
            <a:ext cx="9149714" cy="48992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56559" y="6903529"/>
            <a:ext cx="3253231" cy="3711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8317" y="6903529"/>
            <a:ext cx="2338260" cy="3711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8/6/2018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319772" y="6903529"/>
            <a:ext cx="2338260" cy="37115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490962" y="205708"/>
            <a:ext cx="528955" cy="9017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6900" spc="35" dirty="0">
                <a:solidFill>
                  <a:srgbClr val="F6B334"/>
                </a:solidFill>
                <a:latin typeface="Times New Roman"/>
                <a:cs typeface="Times New Roman"/>
              </a:rPr>
              <a:t>+</a:t>
            </a:r>
            <a:endParaRPr sz="69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</Words>
  <Application>Microsoft Office PowerPoint</Application>
  <PresentationFormat>Benutzerdefiniert</PresentationFormat>
  <Paragraphs>1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Online2PDF.com</dc:creator>
  <cp:lastModifiedBy>Online2PDF.com</cp:lastModifiedBy>
  <cp:revision>1</cp:revision>
  <dcterms:created xsi:type="dcterms:W3CDTF">2018-08-06T22:22:43Z</dcterms:created>
  <dcterms:modified xsi:type="dcterms:W3CDTF">2018-08-06T20:22:48Z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2018-08-06T00:00:00Z</vt:filetime>
  </property>
  <property fmtid="{D5CDD505-2E9C-101B-9397-08002B2CF9AE}" pid="3" name="LastSaved">
    <vt:filetime>2018-08-06T00:00:00Z</vt:filetime>
  </property>
</Properties>
</file>