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9144000" cy="6858000" type="letter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72"/>
  </p:normalViewPr>
  <p:slideViewPr>
    <p:cSldViewPr snapToGrid="0" snapToObjects="1">
      <p:cViewPr varScale="1">
        <p:scale>
          <a:sx n="134" d="100"/>
          <a:sy n="134" d="100"/>
        </p:scale>
        <p:origin x="184" y="15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8399718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9505266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9446418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356894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8080158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845289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052513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0273174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4389030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1207976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0571347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6B68ED-4EAC-9B4E-969B-1C5C107C3FF3}" type="datetimeFigureOut">
              <a:rPr lang="es-CO" smtClean="0"/>
              <a:t>6/08/18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3705C0-982E-5E4D-B141-EFFC43C8E423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690561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1693D73D-56AF-4C4F-B3C1-98796E06ABD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0482769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Macintosh PowerPoint</Application>
  <PresentationFormat>Carta (216 x 279 mm)</PresentationFormat>
  <Paragraphs>0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16.0015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Microsoft Office User</dc:creator>
  <cp:lastModifiedBy>Microsoft Office User</cp:lastModifiedBy>
  <cp:revision>1</cp:revision>
  <dcterms:created xsi:type="dcterms:W3CDTF">2018-08-06T20:39:46Z</dcterms:created>
  <dcterms:modified xsi:type="dcterms:W3CDTF">2018-08-06T20:40:24Z</dcterms:modified>
</cp:coreProperties>
</file>

<file path=docProps/thumbnail.jpeg>
</file>