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1" r:id="rId3"/>
    <p:sldId id="291" r:id="rId4"/>
    <p:sldId id="285" r:id="rId5"/>
    <p:sldId id="286" r:id="rId6"/>
    <p:sldId id="287" r:id="rId7"/>
    <p:sldId id="288" r:id="rId8"/>
    <p:sldId id="289" r:id="rId9"/>
    <p:sldId id="28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6E984-8443-48EC-BE68-A82FC9D11929}" type="doc">
      <dgm:prSet loTypeId="urn:microsoft.com/office/officeart/2011/layout/ConvergingText" loCatId="officeonlin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DD039604-749C-479A-8151-D71A1301BDB8}">
      <dgm:prSet phldrT="[Texto]"/>
      <dgm:spPr/>
      <dgm:t>
        <a:bodyPr/>
        <a:lstStyle/>
        <a:p>
          <a:r>
            <a:rPr lang="es-CO" b="1" dirty="0" smtClean="0">
              <a:latin typeface="+mn-lt"/>
            </a:rPr>
            <a:t>Gestión del Riesgo</a:t>
          </a:r>
          <a:endParaRPr lang="es-CO" b="1" dirty="0">
            <a:latin typeface="+mn-lt"/>
          </a:endParaRPr>
        </a:p>
      </dgm:t>
    </dgm:pt>
    <dgm:pt modelId="{5241B9C5-2A03-4726-B159-F2F100813D0C}" type="parTrans" cxnId="{C6371689-AF98-4C2A-89C5-AA3ECA99558C}">
      <dgm:prSet/>
      <dgm:spPr/>
      <dgm:t>
        <a:bodyPr/>
        <a:lstStyle/>
        <a:p>
          <a:endParaRPr lang="es-CO"/>
        </a:p>
      </dgm:t>
    </dgm:pt>
    <dgm:pt modelId="{393BF55A-78A6-4C29-82B5-76BD16D1589D}" type="sibTrans" cxnId="{C6371689-AF98-4C2A-89C5-AA3ECA99558C}">
      <dgm:prSet/>
      <dgm:spPr/>
      <dgm:t>
        <a:bodyPr/>
        <a:lstStyle/>
        <a:p>
          <a:endParaRPr lang="es-CO"/>
        </a:p>
      </dgm:t>
    </dgm:pt>
    <dgm:pt modelId="{7F3D813A-E79D-4FFA-A2EC-C0FD781420B0}">
      <dgm:prSet phldrT="[Texto]" custT="1"/>
      <dgm:spPr/>
      <dgm:t>
        <a:bodyPr/>
        <a:lstStyle/>
        <a:p>
          <a:r>
            <a:rPr lang="es-CO" sz="2800" b="1" dirty="0" smtClean="0">
              <a:latin typeface="+mj-lt"/>
            </a:rPr>
            <a:t>1. Identificación</a:t>
          </a:r>
          <a:endParaRPr lang="es-CO" sz="2800" b="1" dirty="0">
            <a:latin typeface="+mj-lt"/>
          </a:endParaRPr>
        </a:p>
      </dgm:t>
    </dgm:pt>
    <dgm:pt modelId="{FBAC0129-4950-4A85-A053-5F8671730F76}" type="parTrans" cxnId="{BC54DADD-50A3-4E0B-8CDC-BF8499AD701B}">
      <dgm:prSet/>
      <dgm:spPr/>
      <dgm:t>
        <a:bodyPr/>
        <a:lstStyle/>
        <a:p>
          <a:endParaRPr lang="es-CO"/>
        </a:p>
      </dgm:t>
    </dgm:pt>
    <dgm:pt modelId="{BA489FE3-AF75-4351-9EF8-47311823EBDB}" type="sibTrans" cxnId="{BC54DADD-50A3-4E0B-8CDC-BF8499AD701B}">
      <dgm:prSet/>
      <dgm:spPr/>
      <dgm:t>
        <a:bodyPr/>
        <a:lstStyle/>
        <a:p>
          <a:endParaRPr lang="es-CO"/>
        </a:p>
      </dgm:t>
    </dgm:pt>
    <dgm:pt modelId="{34D18C86-A277-4E9E-8233-9135C2DA7445}">
      <dgm:prSet phldrT="[Texto]" custT="1"/>
      <dgm:spPr/>
      <dgm:t>
        <a:bodyPr/>
        <a:lstStyle/>
        <a:p>
          <a:r>
            <a:rPr lang="es-CO" sz="2800" b="1" dirty="0" smtClean="0">
              <a:latin typeface="+mj-lt"/>
            </a:rPr>
            <a:t>2. Análisis</a:t>
          </a:r>
          <a:endParaRPr lang="es-CO" sz="2800" b="1" dirty="0">
            <a:latin typeface="+mj-lt"/>
          </a:endParaRPr>
        </a:p>
      </dgm:t>
    </dgm:pt>
    <dgm:pt modelId="{D7684AED-C93D-42FA-872A-87EF762061A4}" type="parTrans" cxnId="{ECD3D642-3FFE-4670-919D-CC9335F99278}">
      <dgm:prSet/>
      <dgm:spPr/>
      <dgm:t>
        <a:bodyPr/>
        <a:lstStyle/>
        <a:p>
          <a:endParaRPr lang="es-CO"/>
        </a:p>
      </dgm:t>
    </dgm:pt>
    <dgm:pt modelId="{86361A67-E291-42C3-9BA2-445E11CDCAEF}" type="sibTrans" cxnId="{ECD3D642-3FFE-4670-919D-CC9335F99278}">
      <dgm:prSet/>
      <dgm:spPr/>
      <dgm:t>
        <a:bodyPr/>
        <a:lstStyle/>
        <a:p>
          <a:endParaRPr lang="es-CO"/>
        </a:p>
      </dgm:t>
    </dgm:pt>
    <dgm:pt modelId="{F9EC0EEE-9F9A-4E91-8A25-3AF40B1365AD}">
      <dgm:prSet phldrT="[Texto]" custT="1"/>
      <dgm:spPr/>
      <dgm:t>
        <a:bodyPr/>
        <a:lstStyle/>
        <a:p>
          <a:r>
            <a:rPr lang="es-CO" sz="2800" b="1" dirty="0" smtClean="0">
              <a:latin typeface="+mj-lt"/>
            </a:rPr>
            <a:t>3. Valoración</a:t>
          </a:r>
          <a:endParaRPr lang="es-CO" sz="2800" b="1" dirty="0">
            <a:latin typeface="+mj-lt"/>
          </a:endParaRPr>
        </a:p>
      </dgm:t>
    </dgm:pt>
    <dgm:pt modelId="{B0C4A760-DBE0-45DF-B2CB-E2EED9391486}" type="parTrans" cxnId="{45673595-995B-4E2E-B60C-5EFAD4531801}">
      <dgm:prSet/>
      <dgm:spPr/>
      <dgm:t>
        <a:bodyPr/>
        <a:lstStyle/>
        <a:p>
          <a:endParaRPr lang="es-CO"/>
        </a:p>
      </dgm:t>
    </dgm:pt>
    <dgm:pt modelId="{24FA470D-9803-4ACA-9769-44A4392E4C73}" type="sibTrans" cxnId="{45673595-995B-4E2E-B60C-5EFAD4531801}">
      <dgm:prSet/>
      <dgm:spPr/>
      <dgm:t>
        <a:bodyPr/>
        <a:lstStyle/>
        <a:p>
          <a:endParaRPr lang="es-CO"/>
        </a:p>
      </dgm:t>
    </dgm:pt>
    <dgm:pt modelId="{79DD0FF1-9BC3-44B5-81AA-79291A6CE669}">
      <dgm:prSet phldrT="[Texto]" custT="1"/>
      <dgm:spPr/>
      <dgm:t>
        <a:bodyPr/>
        <a:lstStyle/>
        <a:p>
          <a:r>
            <a:rPr lang="es-CO" sz="2800" b="1" dirty="0" smtClean="0">
              <a:latin typeface="+mj-lt"/>
            </a:rPr>
            <a:t>4. Tratamiento</a:t>
          </a:r>
          <a:endParaRPr lang="es-CO" sz="2800" b="1" dirty="0">
            <a:latin typeface="+mj-lt"/>
          </a:endParaRPr>
        </a:p>
      </dgm:t>
    </dgm:pt>
    <dgm:pt modelId="{DF81749A-427A-4B24-894B-9B8C9018A0C9}" type="parTrans" cxnId="{532A017E-7C95-4390-95B5-F5CA171FEC84}">
      <dgm:prSet/>
      <dgm:spPr/>
      <dgm:t>
        <a:bodyPr/>
        <a:lstStyle/>
        <a:p>
          <a:endParaRPr lang="es-CO"/>
        </a:p>
      </dgm:t>
    </dgm:pt>
    <dgm:pt modelId="{FC22723F-F293-4D60-A6A1-90FAC6DB8BC7}" type="sibTrans" cxnId="{532A017E-7C95-4390-95B5-F5CA171FEC84}">
      <dgm:prSet/>
      <dgm:spPr/>
      <dgm:t>
        <a:bodyPr/>
        <a:lstStyle/>
        <a:p>
          <a:endParaRPr lang="es-CO"/>
        </a:p>
      </dgm:t>
    </dgm:pt>
    <dgm:pt modelId="{3A6FAA6F-33E8-4186-A204-87FA1A2B6B9D}" type="pres">
      <dgm:prSet presAssocID="{19E6E984-8443-48EC-BE68-A82FC9D11929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34DC68C8-2EAF-4410-91F9-6066EE6BDE54}" type="pres">
      <dgm:prSet presAssocID="{DD039604-749C-479A-8151-D71A1301BDB8}" presName="composite" presStyleCnt="0"/>
      <dgm:spPr/>
    </dgm:pt>
    <dgm:pt modelId="{D6935896-0BA8-46BD-A3A5-F56B228671F5}" type="pres">
      <dgm:prSet presAssocID="{DD039604-749C-479A-8151-D71A1301BDB8}" presName="ParentAccent1" presStyleLbl="alignNode1" presStyleIdx="0" presStyleCnt="42"/>
      <dgm:spPr/>
    </dgm:pt>
    <dgm:pt modelId="{785F5D05-9CCC-4A98-8B50-DEFE2C32F955}" type="pres">
      <dgm:prSet presAssocID="{DD039604-749C-479A-8151-D71A1301BDB8}" presName="ParentAccent2" presStyleLbl="alignNode1" presStyleIdx="1" presStyleCnt="42"/>
      <dgm:spPr/>
    </dgm:pt>
    <dgm:pt modelId="{0D6B0BC5-1BD3-4500-BB63-9F9B98A16ED2}" type="pres">
      <dgm:prSet presAssocID="{DD039604-749C-479A-8151-D71A1301BDB8}" presName="ParentAccent3" presStyleLbl="alignNode1" presStyleIdx="2" presStyleCnt="42"/>
      <dgm:spPr/>
    </dgm:pt>
    <dgm:pt modelId="{22938B2D-FA58-4289-90FE-FF9EBB72D6F5}" type="pres">
      <dgm:prSet presAssocID="{DD039604-749C-479A-8151-D71A1301BDB8}" presName="ParentAccent4" presStyleLbl="alignNode1" presStyleIdx="3" presStyleCnt="42"/>
      <dgm:spPr/>
    </dgm:pt>
    <dgm:pt modelId="{2CAE462B-6347-4BC8-A285-8D77F895F86E}" type="pres">
      <dgm:prSet presAssocID="{DD039604-749C-479A-8151-D71A1301BDB8}" presName="ParentAccent5" presStyleLbl="alignNode1" presStyleIdx="4" presStyleCnt="42"/>
      <dgm:spPr/>
    </dgm:pt>
    <dgm:pt modelId="{ABFBC2F1-DD42-4EA6-8200-AC6A1E0396F8}" type="pres">
      <dgm:prSet presAssocID="{DD039604-749C-479A-8151-D71A1301BDB8}" presName="ParentAccent6" presStyleLbl="alignNode1" presStyleIdx="5" presStyleCnt="42"/>
      <dgm:spPr/>
    </dgm:pt>
    <dgm:pt modelId="{BDD56D26-4AF2-4600-8C86-6200FD4EE44F}" type="pres">
      <dgm:prSet presAssocID="{DD039604-749C-479A-8151-D71A1301BDB8}" presName="ParentAccent7" presStyleLbl="alignNode1" presStyleIdx="6" presStyleCnt="42"/>
      <dgm:spPr/>
    </dgm:pt>
    <dgm:pt modelId="{ADD93067-E706-48F2-83AD-E916806AB86A}" type="pres">
      <dgm:prSet presAssocID="{DD039604-749C-479A-8151-D71A1301BDB8}" presName="ParentAccent8" presStyleLbl="alignNode1" presStyleIdx="7" presStyleCnt="42"/>
      <dgm:spPr/>
    </dgm:pt>
    <dgm:pt modelId="{7B9474DE-2828-4AC7-9C5E-D9D86D16CD3A}" type="pres">
      <dgm:prSet presAssocID="{DD039604-749C-479A-8151-D71A1301BDB8}" presName="ParentAccent9" presStyleLbl="alignNode1" presStyleIdx="8" presStyleCnt="42"/>
      <dgm:spPr/>
    </dgm:pt>
    <dgm:pt modelId="{62D4FF26-4535-46CD-8121-630B330176D2}" type="pres">
      <dgm:prSet presAssocID="{DD039604-749C-479A-8151-D71A1301BDB8}" presName="ParentAccent10" presStyleLbl="alignNode1" presStyleIdx="9" presStyleCnt="42"/>
      <dgm:spPr/>
    </dgm:pt>
    <dgm:pt modelId="{A3360B78-9E7F-48FF-AB22-A774369FB718}" type="pres">
      <dgm:prSet presAssocID="{DD039604-749C-479A-8151-D71A1301BDB8}" presName="Parent" presStyleLbl="alignNode1" presStyleIdx="10" presStyleCnt="42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F64CA0A-7298-47C3-B31E-BEB1B381BD8A}" type="pres">
      <dgm:prSet presAssocID="{7F3D813A-E79D-4FFA-A2EC-C0FD781420B0}" presName="Child1Accent1" presStyleLbl="alignNode1" presStyleIdx="11" presStyleCnt="42"/>
      <dgm:spPr/>
    </dgm:pt>
    <dgm:pt modelId="{2880C24B-3267-4082-A316-B25E3D9EB744}" type="pres">
      <dgm:prSet presAssocID="{7F3D813A-E79D-4FFA-A2EC-C0FD781420B0}" presName="Child1Accent2" presStyleLbl="alignNode1" presStyleIdx="12" presStyleCnt="42"/>
      <dgm:spPr/>
    </dgm:pt>
    <dgm:pt modelId="{B04F1C1D-A70E-4B30-8855-12524CBE1049}" type="pres">
      <dgm:prSet presAssocID="{7F3D813A-E79D-4FFA-A2EC-C0FD781420B0}" presName="Child1Accent3" presStyleLbl="alignNode1" presStyleIdx="13" presStyleCnt="42"/>
      <dgm:spPr/>
    </dgm:pt>
    <dgm:pt modelId="{9094A958-2BB0-4D0D-A01A-8C90053328C7}" type="pres">
      <dgm:prSet presAssocID="{7F3D813A-E79D-4FFA-A2EC-C0FD781420B0}" presName="Child1Accent4" presStyleLbl="alignNode1" presStyleIdx="14" presStyleCnt="42"/>
      <dgm:spPr/>
    </dgm:pt>
    <dgm:pt modelId="{5617E49A-D357-4F27-8BB6-AC04DF4C9420}" type="pres">
      <dgm:prSet presAssocID="{7F3D813A-E79D-4FFA-A2EC-C0FD781420B0}" presName="Child1Accent5" presStyleLbl="alignNode1" presStyleIdx="15" presStyleCnt="42"/>
      <dgm:spPr/>
    </dgm:pt>
    <dgm:pt modelId="{FE33F1EB-C189-479F-BCF5-571CF5D29F33}" type="pres">
      <dgm:prSet presAssocID="{7F3D813A-E79D-4FFA-A2EC-C0FD781420B0}" presName="Child1Accent6" presStyleLbl="alignNode1" presStyleIdx="16" presStyleCnt="42"/>
      <dgm:spPr/>
    </dgm:pt>
    <dgm:pt modelId="{713CE296-0B83-44B8-8376-C5AA1FC37EB8}" type="pres">
      <dgm:prSet presAssocID="{7F3D813A-E79D-4FFA-A2EC-C0FD781420B0}" presName="Child1Accent7" presStyleLbl="alignNode1" presStyleIdx="17" presStyleCnt="42"/>
      <dgm:spPr/>
    </dgm:pt>
    <dgm:pt modelId="{0C54D919-1484-408D-90BC-6DF17FC87E5C}" type="pres">
      <dgm:prSet presAssocID="{7F3D813A-E79D-4FFA-A2EC-C0FD781420B0}" presName="Child1Accent8" presStyleLbl="alignNode1" presStyleIdx="18" presStyleCnt="42"/>
      <dgm:spPr/>
      <dgm:t>
        <a:bodyPr/>
        <a:lstStyle/>
        <a:p>
          <a:endParaRPr lang="es-CO"/>
        </a:p>
      </dgm:t>
    </dgm:pt>
    <dgm:pt modelId="{2264364A-ED27-41FE-AF3E-418C84FA48C7}" type="pres">
      <dgm:prSet presAssocID="{7F3D813A-E79D-4FFA-A2EC-C0FD781420B0}" presName="Child1Accent9" presStyleLbl="alignNode1" presStyleIdx="19" presStyleCnt="42"/>
      <dgm:spPr/>
    </dgm:pt>
    <dgm:pt modelId="{100E82F6-2E73-4FB9-BD6D-9B5F59A16777}" type="pres">
      <dgm:prSet presAssocID="{7F3D813A-E79D-4FFA-A2EC-C0FD781420B0}" presName="Child1" presStyleLbl="revTx" presStyleIdx="0" presStyleCnt="4" custScaleX="138522" custLinFactNeighborX="14650" custLinFactNeighborY="-4047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CC302F-C2A3-4921-BFA4-57ECC5FAE1D4}" type="pres">
      <dgm:prSet presAssocID="{34D18C86-A277-4E9E-8233-9135C2DA7445}" presName="Child2Accent1" presStyleLbl="alignNode1" presStyleIdx="20" presStyleCnt="42"/>
      <dgm:spPr/>
    </dgm:pt>
    <dgm:pt modelId="{1150B2A6-4922-4D9F-9D31-0FAD07C70C49}" type="pres">
      <dgm:prSet presAssocID="{34D18C86-A277-4E9E-8233-9135C2DA7445}" presName="Child2Accent2" presStyleLbl="alignNode1" presStyleIdx="21" presStyleCnt="42"/>
      <dgm:spPr/>
    </dgm:pt>
    <dgm:pt modelId="{D7E607EF-BD90-4D8D-AA63-E8FA55799209}" type="pres">
      <dgm:prSet presAssocID="{34D18C86-A277-4E9E-8233-9135C2DA7445}" presName="Child2Accent3" presStyleLbl="alignNode1" presStyleIdx="22" presStyleCnt="42"/>
      <dgm:spPr/>
    </dgm:pt>
    <dgm:pt modelId="{8BB98541-AB11-4B91-B729-7FBFB1974C80}" type="pres">
      <dgm:prSet presAssocID="{34D18C86-A277-4E9E-8233-9135C2DA7445}" presName="Child2Accent4" presStyleLbl="alignNode1" presStyleIdx="23" presStyleCnt="42"/>
      <dgm:spPr/>
    </dgm:pt>
    <dgm:pt modelId="{7978114B-0A9D-4C11-BDA3-51B466280E23}" type="pres">
      <dgm:prSet presAssocID="{34D18C86-A277-4E9E-8233-9135C2DA7445}" presName="Child2Accent5" presStyleLbl="alignNode1" presStyleIdx="24" presStyleCnt="42"/>
      <dgm:spPr/>
    </dgm:pt>
    <dgm:pt modelId="{B1F49EF1-A925-4B4D-9045-1DCFB9D8439F}" type="pres">
      <dgm:prSet presAssocID="{34D18C86-A277-4E9E-8233-9135C2DA7445}" presName="Child2Accent6" presStyleLbl="alignNode1" presStyleIdx="25" presStyleCnt="42"/>
      <dgm:spPr/>
    </dgm:pt>
    <dgm:pt modelId="{33025F77-3EAF-4F93-A13A-FF83C53B30F3}" type="pres">
      <dgm:prSet presAssocID="{34D18C86-A277-4E9E-8233-9135C2DA7445}" presName="Child2Accent7" presStyleLbl="alignNode1" presStyleIdx="26" presStyleCnt="42"/>
      <dgm:spPr/>
    </dgm:pt>
    <dgm:pt modelId="{036CC5B2-E18A-49E4-8EEB-C07ABA836E64}" type="pres">
      <dgm:prSet presAssocID="{34D18C86-A277-4E9E-8233-9135C2DA7445}" presName="Child2" presStyleLbl="revTx" presStyleIdx="1" presStyleCnt="4" custScaleX="116242" custLinFactNeighborX="5893" custLinFactNeighborY="-3094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1775F3-6099-4A08-B423-D80890B55904}" type="pres">
      <dgm:prSet presAssocID="{F9EC0EEE-9F9A-4E91-8A25-3AF40B1365AD}" presName="Child3Accent1" presStyleLbl="alignNode1" presStyleIdx="27" presStyleCnt="42"/>
      <dgm:spPr/>
    </dgm:pt>
    <dgm:pt modelId="{52FA6FBA-C7A8-48E1-AE3D-83224FBC1DA4}" type="pres">
      <dgm:prSet presAssocID="{F9EC0EEE-9F9A-4E91-8A25-3AF40B1365AD}" presName="Child3Accent2" presStyleLbl="alignNode1" presStyleIdx="28" presStyleCnt="42"/>
      <dgm:spPr/>
    </dgm:pt>
    <dgm:pt modelId="{E88AD865-88B4-4D56-A754-D69258EE2414}" type="pres">
      <dgm:prSet presAssocID="{F9EC0EEE-9F9A-4E91-8A25-3AF40B1365AD}" presName="Child3Accent3" presStyleLbl="alignNode1" presStyleIdx="29" presStyleCnt="42"/>
      <dgm:spPr/>
      <dgm:t>
        <a:bodyPr/>
        <a:lstStyle/>
        <a:p>
          <a:endParaRPr lang="es-CO"/>
        </a:p>
      </dgm:t>
    </dgm:pt>
    <dgm:pt modelId="{2C902533-C550-49B0-B2ED-A5B418E22D8D}" type="pres">
      <dgm:prSet presAssocID="{F9EC0EEE-9F9A-4E91-8A25-3AF40B1365AD}" presName="Child3Accent4" presStyleLbl="alignNode1" presStyleIdx="30" presStyleCnt="42"/>
      <dgm:spPr/>
      <dgm:t>
        <a:bodyPr/>
        <a:lstStyle/>
        <a:p>
          <a:endParaRPr lang="es-CO"/>
        </a:p>
      </dgm:t>
    </dgm:pt>
    <dgm:pt modelId="{6E039390-FA3A-46B1-9AB2-D328003C40A2}" type="pres">
      <dgm:prSet presAssocID="{F9EC0EEE-9F9A-4E91-8A25-3AF40B1365AD}" presName="Child3Accent5" presStyleLbl="alignNode1" presStyleIdx="31" presStyleCnt="42"/>
      <dgm:spPr/>
    </dgm:pt>
    <dgm:pt modelId="{499C02A7-6365-4A80-8489-BC86FEF43878}" type="pres">
      <dgm:prSet presAssocID="{F9EC0EEE-9F9A-4E91-8A25-3AF40B1365AD}" presName="Child3Accent6" presStyleLbl="alignNode1" presStyleIdx="32" presStyleCnt="42"/>
      <dgm:spPr/>
    </dgm:pt>
    <dgm:pt modelId="{3B677E80-FCB0-4FDE-AAA0-15BC6D59AD16}" type="pres">
      <dgm:prSet presAssocID="{F9EC0EEE-9F9A-4E91-8A25-3AF40B1365AD}" presName="Child3Accent7" presStyleLbl="alignNode1" presStyleIdx="33" presStyleCnt="42"/>
      <dgm:spPr/>
    </dgm:pt>
    <dgm:pt modelId="{36655DB6-53BB-4EBB-97CC-4AA97FD8454E}" type="pres">
      <dgm:prSet presAssocID="{F9EC0EEE-9F9A-4E91-8A25-3AF40B1365AD}" presName="Child3" presStyleLbl="revTx" presStyleIdx="2" presStyleCnt="4" custScaleX="120221" custLinFactNeighborX="7882" custLinFactNeighborY="-3864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16A3DF9-FDBF-4968-93EC-FC8438414E8A}" type="pres">
      <dgm:prSet presAssocID="{79DD0FF1-9BC3-44B5-81AA-79291A6CE669}" presName="Child4Accent1" presStyleLbl="alignNode1" presStyleIdx="34" presStyleCnt="42"/>
      <dgm:spPr/>
    </dgm:pt>
    <dgm:pt modelId="{FA06BC8E-4C74-4B39-89EF-86E3256BA5A2}" type="pres">
      <dgm:prSet presAssocID="{79DD0FF1-9BC3-44B5-81AA-79291A6CE669}" presName="Child4Accent2" presStyleLbl="alignNode1" presStyleIdx="35" presStyleCnt="42"/>
      <dgm:spPr/>
    </dgm:pt>
    <dgm:pt modelId="{61A150EE-B45D-4512-90B5-FC1F3860E192}" type="pres">
      <dgm:prSet presAssocID="{79DD0FF1-9BC3-44B5-81AA-79291A6CE669}" presName="Child4Accent3" presStyleLbl="alignNode1" presStyleIdx="36" presStyleCnt="42"/>
      <dgm:spPr/>
    </dgm:pt>
    <dgm:pt modelId="{6020F728-83B0-48CA-AEC1-C9E608FB5480}" type="pres">
      <dgm:prSet presAssocID="{79DD0FF1-9BC3-44B5-81AA-79291A6CE669}" presName="Child4Accent4" presStyleLbl="alignNode1" presStyleIdx="37" presStyleCnt="42"/>
      <dgm:spPr/>
    </dgm:pt>
    <dgm:pt modelId="{A627C035-1D30-4DFC-A061-41298CD009D6}" type="pres">
      <dgm:prSet presAssocID="{79DD0FF1-9BC3-44B5-81AA-79291A6CE669}" presName="Child4Accent5" presStyleLbl="alignNode1" presStyleIdx="38" presStyleCnt="42"/>
      <dgm:spPr/>
    </dgm:pt>
    <dgm:pt modelId="{D2DB2500-B2CC-4EAF-B124-F9636A324EB5}" type="pres">
      <dgm:prSet presAssocID="{79DD0FF1-9BC3-44B5-81AA-79291A6CE669}" presName="Child4Accent6" presStyleLbl="alignNode1" presStyleIdx="39" presStyleCnt="42"/>
      <dgm:spPr/>
    </dgm:pt>
    <dgm:pt modelId="{86EE7E2B-8615-4727-8D23-DF038518A1CB}" type="pres">
      <dgm:prSet presAssocID="{79DD0FF1-9BC3-44B5-81AA-79291A6CE669}" presName="Child4Accent7" presStyleLbl="alignNode1" presStyleIdx="40" presStyleCnt="42"/>
      <dgm:spPr/>
    </dgm:pt>
    <dgm:pt modelId="{160CD8CE-7EAB-4095-82ED-BD3ABC51C1C2}" type="pres">
      <dgm:prSet presAssocID="{79DD0FF1-9BC3-44B5-81AA-79291A6CE669}" presName="Child4Accent8" presStyleLbl="alignNode1" presStyleIdx="41" presStyleCnt="42"/>
      <dgm:spPr/>
    </dgm:pt>
    <dgm:pt modelId="{334BED1F-DC4F-47B4-BFA0-44C641B9B64C}" type="pres">
      <dgm:prSet presAssocID="{79DD0FF1-9BC3-44B5-81AA-79291A6CE669}" presName="Child4" presStyleLbl="revTx" presStyleIdx="3" presStyleCnt="4" custScaleX="115884" custLinFactNeighborX="3331" custLinFactNeighborY="-2717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CD3D642-3FFE-4670-919D-CC9335F99278}" srcId="{DD039604-749C-479A-8151-D71A1301BDB8}" destId="{34D18C86-A277-4E9E-8233-9135C2DA7445}" srcOrd="1" destOrd="0" parTransId="{D7684AED-C93D-42FA-872A-87EF762061A4}" sibTransId="{86361A67-E291-42C3-9BA2-445E11CDCAEF}"/>
    <dgm:cxn modelId="{BC54DADD-50A3-4E0B-8CDC-BF8499AD701B}" srcId="{DD039604-749C-479A-8151-D71A1301BDB8}" destId="{7F3D813A-E79D-4FFA-A2EC-C0FD781420B0}" srcOrd="0" destOrd="0" parTransId="{FBAC0129-4950-4A85-A053-5F8671730F76}" sibTransId="{BA489FE3-AF75-4351-9EF8-47311823EBDB}"/>
    <dgm:cxn modelId="{C6371689-AF98-4C2A-89C5-AA3ECA99558C}" srcId="{19E6E984-8443-48EC-BE68-A82FC9D11929}" destId="{DD039604-749C-479A-8151-D71A1301BDB8}" srcOrd="0" destOrd="0" parTransId="{5241B9C5-2A03-4726-B159-F2F100813D0C}" sibTransId="{393BF55A-78A6-4C29-82B5-76BD16D1589D}"/>
    <dgm:cxn modelId="{56073B0C-EC22-4411-BD66-AE2DA7129CD1}" type="presOf" srcId="{79DD0FF1-9BC3-44B5-81AA-79291A6CE669}" destId="{334BED1F-DC4F-47B4-BFA0-44C641B9B64C}" srcOrd="0" destOrd="0" presId="urn:microsoft.com/office/officeart/2011/layout/ConvergingText"/>
    <dgm:cxn modelId="{79678D48-566C-40CD-AA7A-62F83EFF8EA2}" type="presOf" srcId="{34D18C86-A277-4E9E-8233-9135C2DA7445}" destId="{036CC5B2-E18A-49E4-8EEB-C07ABA836E64}" srcOrd="0" destOrd="0" presId="urn:microsoft.com/office/officeart/2011/layout/ConvergingText"/>
    <dgm:cxn modelId="{570612AB-61C5-4476-8ED7-99D1149D5469}" type="presOf" srcId="{19E6E984-8443-48EC-BE68-A82FC9D11929}" destId="{3A6FAA6F-33E8-4186-A204-87FA1A2B6B9D}" srcOrd="0" destOrd="0" presId="urn:microsoft.com/office/officeart/2011/layout/ConvergingText"/>
    <dgm:cxn modelId="{4F61684C-1F5F-455C-9018-0E889B9CEE9C}" type="presOf" srcId="{DD039604-749C-479A-8151-D71A1301BDB8}" destId="{A3360B78-9E7F-48FF-AB22-A774369FB718}" srcOrd="0" destOrd="0" presId="urn:microsoft.com/office/officeart/2011/layout/ConvergingText"/>
    <dgm:cxn modelId="{63F0251F-E507-4243-9BA2-3C145ABA2B6F}" type="presOf" srcId="{7F3D813A-E79D-4FFA-A2EC-C0FD781420B0}" destId="{100E82F6-2E73-4FB9-BD6D-9B5F59A16777}" srcOrd="0" destOrd="0" presId="urn:microsoft.com/office/officeart/2011/layout/ConvergingText"/>
    <dgm:cxn modelId="{D5D88DA8-3D07-439E-BE84-33DAFB2974A8}" type="presOf" srcId="{F9EC0EEE-9F9A-4E91-8A25-3AF40B1365AD}" destId="{36655DB6-53BB-4EBB-97CC-4AA97FD8454E}" srcOrd="0" destOrd="0" presId="urn:microsoft.com/office/officeart/2011/layout/ConvergingText"/>
    <dgm:cxn modelId="{45673595-995B-4E2E-B60C-5EFAD4531801}" srcId="{DD039604-749C-479A-8151-D71A1301BDB8}" destId="{F9EC0EEE-9F9A-4E91-8A25-3AF40B1365AD}" srcOrd="2" destOrd="0" parTransId="{B0C4A760-DBE0-45DF-B2CB-E2EED9391486}" sibTransId="{24FA470D-9803-4ACA-9769-44A4392E4C73}"/>
    <dgm:cxn modelId="{532A017E-7C95-4390-95B5-F5CA171FEC84}" srcId="{DD039604-749C-479A-8151-D71A1301BDB8}" destId="{79DD0FF1-9BC3-44B5-81AA-79291A6CE669}" srcOrd="3" destOrd="0" parTransId="{DF81749A-427A-4B24-894B-9B8C9018A0C9}" sibTransId="{FC22723F-F293-4D60-A6A1-90FAC6DB8BC7}"/>
    <dgm:cxn modelId="{4F42E671-D871-4A3B-8E2A-C80ED1482A20}" type="presParOf" srcId="{3A6FAA6F-33E8-4186-A204-87FA1A2B6B9D}" destId="{34DC68C8-2EAF-4410-91F9-6066EE6BDE54}" srcOrd="0" destOrd="0" presId="urn:microsoft.com/office/officeart/2011/layout/ConvergingText"/>
    <dgm:cxn modelId="{9DEAC3DC-3491-47B5-B1E3-97F705C172B1}" type="presParOf" srcId="{34DC68C8-2EAF-4410-91F9-6066EE6BDE54}" destId="{D6935896-0BA8-46BD-A3A5-F56B228671F5}" srcOrd="0" destOrd="0" presId="urn:microsoft.com/office/officeart/2011/layout/ConvergingText"/>
    <dgm:cxn modelId="{623AD640-3802-4F0F-A1FE-D7D7A963C632}" type="presParOf" srcId="{34DC68C8-2EAF-4410-91F9-6066EE6BDE54}" destId="{785F5D05-9CCC-4A98-8B50-DEFE2C32F955}" srcOrd="1" destOrd="0" presId="urn:microsoft.com/office/officeart/2011/layout/ConvergingText"/>
    <dgm:cxn modelId="{36EC2F22-222D-4194-B782-9B398A35D6A8}" type="presParOf" srcId="{34DC68C8-2EAF-4410-91F9-6066EE6BDE54}" destId="{0D6B0BC5-1BD3-4500-BB63-9F9B98A16ED2}" srcOrd="2" destOrd="0" presId="urn:microsoft.com/office/officeart/2011/layout/ConvergingText"/>
    <dgm:cxn modelId="{6BFC0A82-CF45-495D-9925-F3214E03C130}" type="presParOf" srcId="{34DC68C8-2EAF-4410-91F9-6066EE6BDE54}" destId="{22938B2D-FA58-4289-90FE-FF9EBB72D6F5}" srcOrd="3" destOrd="0" presId="urn:microsoft.com/office/officeart/2011/layout/ConvergingText"/>
    <dgm:cxn modelId="{BA79D3C2-B352-403B-BB1E-C8B38474D2E2}" type="presParOf" srcId="{34DC68C8-2EAF-4410-91F9-6066EE6BDE54}" destId="{2CAE462B-6347-4BC8-A285-8D77F895F86E}" srcOrd="4" destOrd="0" presId="urn:microsoft.com/office/officeart/2011/layout/ConvergingText"/>
    <dgm:cxn modelId="{D5A67E83-F9B0-458A-8C39-435A70FB0B42}" type="presParOf" srcId="{34DC68C8-2EAF-4410-91F9-6066EE6BDE54}" destId="{ABFBC2F1-DD42-4EA6-8200-AC6A1E0396F8}" srcOrd="5" destOrd="0" presId="urn:microsoft.com/office/officeart/2011/layout/ConvergingText"/>
    <dgm:cxn modelId="{F5003340-5444-4D3C-89D8-DB14F64DB22D}" type="presParOf" srcId="{34DC68C8-2EAF-4410-91F9-6066EE6BDE54}" destId="{BDD56D26-4AF2-4600-8C86-6200FD4EE44F}" srcOrd="6" destOrd="0" presId="urn:microsoft.com/office/officeart/2011/layout/ConvergingText"/>
    <dgm:cxn modelId="{BA35D058-5471-4D1D-A4F2-8A06F78AF02B}" type="presParOf" srcId="{34DC68C8-2EAF-4410-91F9-6066EE6BDE54}" destId="{ADD93067-E706-48F2-83AD-E916806AB86A}" srcOrd="7" destOrd="0" presId="urn:microsoft.com/office/officeart/2011/layout/ConvergingText"/>
    <dgm:cxn modelId="{1122265B-ABBC-4CC1-919B-9334D62D58BB}" type="presParOf" srcId="{34DC68C8-2EAF-4410-91F9-6066EE6BDE54}" destId="{7B9474DE-2828-4AC7-9C5E-D9D86D16CD3A}" srcOrd="8" destOrd="0" presId="urn:microsoft.com/office/officeart/2011/layout/ConvergingText"/>
    <dgm:cxn modelId="{A41DBB4C-31A1-4773-9ECC-7CA111F6B86E}" type="presParOf" srcId="{34DC68C8-2EAF-4410-91F9-6066EE6BDE54}" destId="{62D4FF26-4535-46CD-8121-630B330176D2}" srcOrd="9" destOrd="0" presId="urn:microsoft.com/office/officeart/2011/layout/ConvergingText"/>
    <dgm:cxn modelId="{9A9A68CD-5656-4F5E-83F8-D81AE3CC6A06}" type="presParOf" srcId="{34DC68C8-2EAF-4410-91F9-6066EE6BDE54}" destId="{A3360B78-9E7F-48FF-AB22-A774369FB718}" srcOrd="10" destOrd="0" presId="urn:microsoft.com/office/officeart/2011/layout/ConvergingText"/>
    <dgm:cxn modelId="{2E1B6C22-6989-4A9F-81BA-FAF8FFDF6792}" type="presParOf" srcId="{34DC68C8-2EAF-4410-91F9-6066EE6BDE54}" destId="{BF64CA0A-7298-47C3-B31E-BEB1B381BD8A}" srcOrd="11" destOrd="0" presId="urn:microsoft.com/office/officeart/2011/layout/ConvergingText"/>
    <dgm:cxn modelId="{BE666C4B-CDEF-459E-BF8D-45AAE3DE0683}" type="presParOf" srcId="{34DC68C8-2EAF-4410-91F9-6066EE6BDE54}" destId="{2880C24B-3267-4082-A316-B25E3D9EB744}" srcOrd="12" destOrd="0" presId="urn:microsoft.com/office/officeart/2011/layout/ConvergingText"/>
    <dgm:cxn modelId="{F4BFD4A7-DE3E-4119-82FC-18E41B9D9146}" type="presParOf" srcId="{34DC68C8-2EAF-4410-91F9-6066EE6BDE54}" destId="{B04F1C1D-A70E-4B30-8855-12524CBE1049}" srcOrd="13" destOrd="0" presId="urn:microsoft.com/office/officeart/2011/layout/ConvergingText"/>
    <dgm:cxn modelId="{D5702869-EBEF-46F7-B2F8-89740EA05224}" type="presParOf" srcId="{34DC68C8-2EAF-4410-91F9-6066EE6BDE54}" destId="{9094A958-2BB0-4D0D-A01A-8C90053328C7}" srcOrd="14" destOrd="0" presId="urn:microsoft.com/office/officeart/2011/layout/ConvergingText"/>
    <dgm:cxn modelId="{16F667A4-B522-42C3-B3C0-5A1EBC4B21EF}" type="presParOf" srcId="{34DC68C8-2EAF-4410-91F9-6066EE6BDE54}" destId="{5617E49A-D357-4F27-8BB6-AC04DF4C9420}" srcOrd="15" destOrd="0" presId="urn:microsoft.com/office/officeart/2011/layout/ConvergingText"/>
    <dgm:cxn modelId="{677CEC25-2312-4118-ABA6-492C802984DC}" type="presParOf" srcId="{34DC68C8-2EAF-4410-91F9-6066EE6BDE54}" destId="{FE33F1EB-C189-479F-BCF5-571CF5D29F33}" srcOrd="16" destOrd="0" presId="urn:microsoft.com/office/officeart/2011/layout/ConvergingText"/>
    <dgm:cxn modelId="{5B3EF19D-A9B0-4C7D-8E37-8FDAE8FB247A}" type="presParOf" srcId="{34DC68C8-2EAF-4410-91F9-6066EE6BDE54}" destId="{713CE296-0B83-44B8-8376-C5AA1FC37EB8}" srcOrd="17" destOrd="0" presId="urn:microsoft.com/office/officeart/2011/layout/ConvergingText"/>
    <dgm:cxn modelId="{8C8C657B-7BCC-41DD-8BAE-FDAAC85055C3}" type="presParOf" srcId="{34DC68C8-2EAF-4410-91F9-6066EE6BDE54}" destId="{0C54D919-1484-408D-90BC-6DF17FC87E5C}" srcOrd="18" destOrd="0" presId="urn:microsoft.com/office/officeart/2011/layout/ConvergingText"/>
    <dgm:cxn modelId="{08EA3471-C202-4270-8ED0-A618A91A1103}" type="presParOf" srcId="{34DC68C8-2EAF-4410-91F9-6066EE6BDE54}" destId="{2264364A-ED27-41FE-AF3E-418C84FA48C7}" srcOrd="19" destOrd="0" presId="urn:microsoft.com/office/officeart/2011/layout/ConvergingText"/>
    <dgm:cxn modelId="{43C1E8EB-C7CC-4A49-B6E2-990288DE8F5D}" type="presParOf" srcId="{34DC68C8-2EAF-4410-91F9-6066EE6BDE54}" destId="{100E82F6-2E73-4FB9-BD6D-9B5F59A16777}" srcOrd="20" destOrd="0" presId="urn:microsoft.com/office/officeart/2011/layout/ConvergingText"/>
    <dgm:cxn modelId="{F956BECF-78C2-4EA0-8DF7-811438E7ACD3}" type="presParOf" srcId="{34DC68C8-2EAF-4410-91F9-6066EE6BDE54}" destId="{00CC302F-C2A3-4921-BFA4-57ECC5FAE1D4}" srcOrd="21" destOrd="0" presId="urn:microsoft.com/office/officeart/2011/layout/ConvergingText"/>
    <dgm:cxn modelId="{78364B43-BB4D-408C-810D-559F1651ACF3}" type="presParOf" srcId="{34DC68C8-2EAF-4410-91F9-6066EE6BDE54}" destId="{1150B2A6-4922-4D9F-9D31-0FAD07C70C49}" srcOrd="22" destOrd="0" presId="urn:microsoft.com/office/officeart/2011/layout/ConvergingText"/>
    <dgm:cxn modelId="{149A7C85-4518-4938-9C6E-79C1FCA8DEEB}" type="presParOf" srcId="{34DC68C8-2EAF-4410-91F9-6066EE6BDE54}" destId="{D7E607EF-BD90-4D8D-AA63-E8FA55799209}" srcOrd="23" destOrd="0" presId="urn:microsoft.com/office/officeart/2011/layout/ConvergingText"/>
    <dgm:cxn modelId="{06C2D4B7-EF2D-4CA2-8376-C503523A0100}" type="presParOf" srcId="{34DC68C8-2EAF-4410-91F9-6066EE6BDE54}" destId="{8BB98541-AB11-4B91-B729-7FBFB1974C80}" srcOrd="24" destOrd="0" presId="urn:microsoft.com/office/officeart/2011/layout/ConvergingText"/>
    <dgm:cxn modelId="{3677F795-9675-4379-97D8-5E1F5FBEA1C7}" type="presParOf" srcId="{34DC68C8-2EAF-4410-91F9-6066EE6BDE54}" destId="{7978114B-0A9D-4C11-BDA3-51B466280E23}" srcOrd="25" destOrd="0" presId="urn:microsoft.com/office/officeart/2011/layout/ConvergingText"/>
    <dgm:cxn modelId="{5F1A4088-B149-4998-BB13-E2F1EDE4503B}" type="presParOf" srcId="{34DC68C8-2EAF-4410-91F9-6066EE6BDE54}" destId="{B1F49EF1-A925-4B4D-9045-1DCFB9D8439F}" srcOrd="26" destOrd="0" presId="urn:microsoft.com/office/officeart/2011/layout/ConvergingText"/>
    <dgm:cxn modelId="{32F64D73-9834-43EE-B8F1-97092D37780E}" type="presParOf" srcId="{34DC68C8-2EAF-4410-91F9-6066EE6BDE54}" destId="{33025F77-3EAF-4F93-A13A-FF83C53B30F3}" srcOrd="27" destOrd="0" presId="urn:microsoft.com/office/officeart/2011/layout/ConvergingText"/>
    <dgm:cxn modelId="{B550054D-1514-4490-BED2-5930864C098C}" type="presParOf" srcId="{34DC68C8-2EAF-4410-91F9-6066EE6BDE54}" destId="{036CC5B2-E18A-49E4-8EEB-C07ABA836E64}" srcOrd="28" destOrd="0" presId="urn:microsoft.com/office/officeart/2011/layout/ConvergingText"/>
    <dgm:cxn modelId="{386A6A84-95C0-4E85-9326-18FC1795A616}" type="presParOf" srcId="{34DC68C8-2EAF-4410-91F9-6066EE6BDE54}" destId="{5E1775F3-6099-4A08-B423-D80890B55904}" srcOrd="29" destOrd="0" presId="urn:microsoft.com/office/officeart/2011/layout/ConvergingText"/>
    <dgm:cxn modelId="{D897946D-F921-4985-AAB8-54F2562F8DBF}" type="presParOf" srcId="{34DC68C8-2EAF-4410-91F9-6066EE6BDE54}" destId="{52FA6FBA-C7A8-48E1-AE3D-83224FBC1DA4}" srcOrd="30" destOrd="0" presId="urn:microsoft.com/office/officeart/2011/layout/ConvergingText"/>
    <dgm:cxn modelId="{DE12FF7B-022F-41F8-AB25-A6EB2493F3F8}" type="presParOf" srcId="{34DC68C8-2EAF-4410-91F9-6066EE6BDE54}" destId="{E88AD865-88B4-4D56-A754-D69258EE2414}" srcOrd="31" destOrd="0" presId="urn:microsoft.com/office/officeart/2011/layout/ConvergingText"/>
    <dgm:cxn modelId="{C4D6BF96-92E7-43E5-9182-616C6811FCEC}" type="presParOf" srcId="{34DC68C8-2EAF-4410-91F9-6066EE6BDE54}" destId="{2C902533-C550-49B0-B2ED-A5B418E22D8D}" srcOrd="32" destOrd="0" presId="urn:microsoft.com/office/officeart/2011/layout/ConvergingText"/>
    <dgm:cxn modelId="{B180DB0C-AA56-48A5-9D61-317B94E32F79}" type="presParOf" srcId="{34DC68C8-2EAF-4410-91F9-6066EE6BDE54}" destId="{6E039390-FA3A-46B1-9AB2-D328003C40A2}" srcOrd="33" destOrd="0" presId="urn:microsoft.com/office/officeart/2011/layout/ConvergingText"/>
    <dgm:cxn modelId="{96332B86-9749-44B9-AA7C-805AF7C23988}" type="presParOf" srcId="{34DC68C8-2EAF-4410-91F9-6066EE6BDE54}" destId="{499C02A7-6365-4A80-8489-BC86FEF43878}" srcOrd="34" destOrd="0" presId="urn:microsoft.com/office/officeart/2011/layout/ConvergingText"/>
    <dgm:cxn modelId="{B492921B-9B89-47DF-A57E-05D8929774D2}" type="presParOf" srcId="{34DC68C8-2EAF-4410-91F9-6066EE6BDE54}" destId="{3B677E80-FCB0-4FDE-AAA0-15BC6D59AD16}" srcOrd="35" destOrd="0" presId="urn:microsoft.com/office/officeart/2011/layout/ConvergingText"/>
    <dgm:cxn modelId="{13059E66-5EB9-4233-B600-6BC783CD1B4B}" type="presParOf" srcId="{34DC68C8-2EAF-4410-91F9-6066EE6BDE54}" destId="{36655DB6-53BB-4EBB-97CC-4AA97FD8454E}" srcOrd="36" destOrd="0" presId="urn:microsoft.com/office/officeart/2011/layout/ConvergingText"/>
    <dgm:cxn modelId="{27E06A97-59F8-4290-9A96-328F471AF875}" type="presParOf" srcId="{34DC68C8-2EAF-4410-91F9-6066EE6BDE54}" destId="{616A3DF9-FDBF-4968-93EC-FC8438414E8A}" srcOrd="37" destOrd="0" presId="urn:microsoft.com/office/officeart/2011/layout/ConvergingText"/>
    <dgm:cxn modelId="{1CE7AE0B-1462-4CC9-ABDE-B726271897D9}" type="presParOf" srcId="{34DC68C8-2EAF-4410-91F9-6066EE6BDE54}" destId="{FA06BC8E-4C74-4B39-89EF-86E3256BA5A2}" srcOrd="38" destOrd="0" presId="urn:microsoft.com/office/officeart/2011/layout/ConvergingText"/>
    <dgm:cxn modelId="{7D0752B3-1CC5-4F8E-B2C9-7BDDBFCFA226}" type="presParOf" srcId="{34DC68C8-2EAF-4410-91F9-6066EE6BDE54}" destId="{61A150EE-B45D-4512-90B5-FC1F3860E192}" srcOrd="39" destOrd="0" presId="urn:microsoft.com/office/officeart/2011/layout/ConvergingText"/>
    <dgm:cxn modelId="{DB1FEAA3-445D-4444-BCC9-E2FE4DAA803C}" type="presParOf" srcId="{34DC68C8-2EAF-4410-91F9-6066EE6BDE54}" destId="{6020F728-83B0-48CA-AEC1-C9E608FB5480}" srcOrd="40" destOrd="0" presId="urn:microsoft.com/office/officeart/2011/layout/ConvergingText"/>
    <dgm:cxn modelId="{C22F2C0D-4640-43E8-BFC1-340DC00B5B07}" type="presParOf" srcId="{34DC68C8-2EAF-4410-91F9-6066EE6BDE54}" destId="{A627C035-1D30-4DFC-A061-41298CD009D6}" srcOrd="41" destOrd="0" presId="urn:microsoft.com/office/officeart/2011/layout/ConvergingText"/>
    <dgm:cxn modelId="{EA5346EB-056F-4F35-A1D3-1CB5CF1FCCD1}" type="presParOf" srcId="{34DC68C8-2EAF-4410-91F9-6066EE6BDE54}" destId="{D2DB2500-B2CC-4EAF-B124-F9636A324EB5}" srcOrd="42" destOrd="0" presId="urn:microsoft.com/office/officeart/2011/layout/ConvergingText"/>
    <dgm:cxn modelId="{434488D8-6169-409B-8105-00E6F8009BEC}" type="presParOf" srcId="{34DC68C8-2EAF-4410-91F9-6066EE6BDE54}" destId="{86EE7E2B-8615-4727-8D23-DF038518A1CB}" srcOrd="43" destOrd="0" presId="urn:microsoft.com/office/officeart/2011/layout/ConvergingText"/>
    <dgm:cxn modelId="{AFFF0D5E-3485-418E-ABD2-77A083974FEB}" type="presParOf" srcId="{34DC68C8-2EAF-4410-91F9-6066EE6BDE54}" destId="{160CD8CE-7EAB-4095-82ED-BD3ABC51C1C2}" srcOrd="44" destOrd="0" presId="urn:microsoft.com/office/officeart/2011/layout/ConvergingText"/>
    <dgm:cxn modelId="{C3682F4F-C041-457F-ADD7-306896B50B6D}" type="presParOf" srcId="{34DC68C8-2EAF-4410-91F9-6066EE6BDE54}" destId="{334BED1F-DC4F-47B4-BFA0-44C641B9B64C}" srcOrd="45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37BC73-56D3-4EBC-8C60-CBD33D0A384A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97DAF4CC-13EE-44D3-803F-19C3D1034EBC}">
      <dgm:prSet phldrT="[Texto]"/>
      <dgm:spPr/>
      <dgm:t>
        <a:bodyPr/>
        <a:lstStyle/>
        <a:p>
          <a:r>
            <a:rPr lang="es-CO" dirty="0" smtClean="0"/>
            <a:t>Factores Externos</a:t>
          </a:r>
          <a:endParaRPr lang="es-CO" dirty="0"/>
        </a:p>
      </dgm:t>
    </dgm:pt>
    <dgm:pt modelId="{6E797980-2C79-4EA0-B663-A99645A3EF14}" type="parTrans" cxnId="{5FC50B3C-B8CC-4097-8308-0297CFE27333}">
      <dgm:prSet/>
      <dgm:spPr/>
      <dgm:t>
        <a:bodyPr/>
        <a:lstStyle/>
        <a:p>
          <a:endParaRPr lang="es-CO"/>
        </a:p>
      </dgm:t>
    </dgm:pt>
    <dgm:pt modelId="{2B00A4F1-7CCF-4B5E-A15F-7D0607665A3F}" type="sibTrans" cxnId="{5FC50B3C-B8CC-4097-8308-0297CFE27333}">
      <dgm:prSet/>
      <dgm:spPr/>
      <dgm:t>
        <a:bodyPr/>
        <a:lstStyle/>
        <a:p>
          <a:endParaRPr lang="es-CO"/>
        </a:p>
      </dgm:t>
    </dgm:pt>
    <dgm:pt modelId="{56161505-B49C-47CA-99FC-8582D8237E76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Económicos</a:t>
          </a:r>
          <a:endParaRPr lang="es-CO" sz="1800" dirty="0"/>
        </a:p>
      </dgm:t>
    </dgm:pt>
    <dgm:pt modelId="{0C3DA9FE-6EDE-4E9A-A9FE-942934E91141}" type="parTrans" cxnId="{A0A363EB-0DC1-4E00-9019-330362FA6DA2}">
      <dgm:prSet/>
      <dgm:spPr/>
      <dgm:t>
        <a:bodyPr/>
        <a:lstStyle/>
        <a:p>
          <a:endParaRPr lang="es-CO"/>
        </a:p>
      </dgm:t>
    </dgm:pt>
    <dgm:pt modelId="{8AB6E192-B90F-4A2A-B9B6-268D1365B76E}" type="sibTrans" cxnId="{A0A363EB-0DC1-4E00-9019-330362FA6DA2}">
      <dgm:prSet/>
      <dgm:spPr/>
      <dgm:t>
        <a:bodyPr/>
        <a:lstStyle/>
        <a:p>
          <a:endParaRPr lang="es-CO"/>
        </a:p>
      </dgm:t>
    </dgm:pt>
    <dgm:pt modelId="{54B9C096-4C75-4A5E-91B9-D59188D9F254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Socioculturales</a:t>
          </a:r>
          <a:endParaRPr lang="es-CO" sz="1800" dirty="0"/>
        </a:p>
      </dgm:t>
    </dgm:pt>
    <dgm:pt modelId="{1A5F0D58-C2B9-441A-A139-A8D34ED8645E}" type="parTrans" cxnId="{A135B9B4-8FEC-454C-8338-2D72507E0C0C}">
      <dgm:prSet/>
      <dgm:spPr/>
      <dgm:t>
        <a:bodyPr/>
        <a:lstStyle/>
        <a:p>
          <a:endParaRPr lang="es-CO"/>
        </a:p>
      </dgm:t>
    </dgm:pt>
    <dgm:pt modelId="{8F4D6F63-BFEC-4455-AEC7-9EB7837A75C6}" type="sibTrans" cxnId="{A135B9B4-8FEC-454C-8338-2D72507E0C0C}">
      <dgm:prSet/>
      <dgm:spPr/>
      <dgm:t>
        <a:bodyPr/>
        <a:lstStyle/>
        <a:p>
          <a:endParaRPr lang="es-CO"/>
        </a:p>
      </dgm:t>
    </dgm:pt>
    <dgm:pt modelId="{E9F82906-95E7-44AF-8B08-34C7574BA078}">
      <dgm:prSet phldrT="[Texto]"/>
      <dgm:spPr/>
      <dgm:t>
        <a:bodyPr/>
        <a:lstStyle/>
        <a:p>
          <a:r>
            <a:rPr lang="es-CO" dirty="0" smtClean="0"/>
            <a:t>Factores Internos</a:t>
          </a:r>
          <a:endParaRPr lang="es-CO" dirty="0"/>
        </a:p>
      </dgm:t>
    </dgm:pt>
    <dgm:pt modelId="{3E310609-B2FD-44EF-BBD1-C956BE256CCD}" type="parTrans" cxnId="{1F53A2E9-D04D-43E9-B8E9-01BD52E7FD60}">
      <dgm:prSet/>
      <dgm:spPr/>
      <dgm:t>
        <a:bodyPr/>
        <a:lstStyle/>
        <a:p>
          <a:endParaRPr lang="es-CO"/>
        </a:p>
      </dgm:t>
    </dgm:pt>
    <dgm:pt modelId="{1472903A-C3E3-4F84-86A1-AFB58471A2A3}" type="sibTrans" cxnId="{1F53A2E9-D04D-43E9-B8E9-01BD52E7FD60}">
      <dgm:prSet/>
      <dgm:spPr/>
      <dgm:t>
        <a:bodyPr/>
        <a:lstStyle/>
        <a:p>
          <a:endParaRPr lang="es-CO"/>
        </a:p>
      </dgm:t>
    </dgm:pt>
    <dgm:pt modelId="{58A654F9-F857-42B4-AF10-327F4A908B32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Talento Humano</a:t>
          </a:r>
          <a:endParaRPr lang="es-CO" sz="1800" dirty="0"/>
        </a:p>
      </dgm:t>
    </dgm:pt>
    <dgm:pt modelId="{4CB29C6F-BBF7-411D-A696-22FF6B86DC9E}" type="parTrans" cxnId="{9D8DFC8F-C31A-4CD3-946E-83ABD041A641}">
      <dgm:prSet/>
      <dgm:spPr/>
      <dgm:t>
        <a:bodyPr/>
        <a:lstStyle/>
        <a:p>
          <a:endParaRPr lang="es-CO"/>
        </a:p>
      </dgm:t>
    </dgm:pt>
    <dgm:pt modelId="{CE662204-5C48-447F-9AC7-FF0830CC1EE1}" type="sibTrans" cxnId="{9D8DFC8F-C31A-4CD3-946E-83ABD041A641}">
      <dgm:prSet/>
      <dgm:spPr/>
      <dgm:t>
        <a:bodyPr/>
        <a:lstStyle/>
        <a:p>
          <a:endParaRPr lang="es-CO"/>
        </a:p>
      </dgm:t>
    </dgm:pt>
    <dgm:pt modelId="{84A173D8-7B55-43C7-A782-697A62435DEC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Sistemas de Información</a:t>
          </a:r>
          <a:endParaRPr lang="es-CO" sz="1800" dirty="0"/>
        </a:p>
      </dgm:t>
    </dgm:pt>
    <dgm:pt modelId="{D5726DBE-263E-472F-A85D-27C35972AB3A}" type="parTrans" cxnId="{74D7133A-FBC0-4CD9-B2DA-439FD7C6BA56}">
      <dgm:prSet/>
      <dgm:spPr/>
      <dgm:t>
        <a:bodyPr/>
        <a:lstStyle/>
        <a:p>
          <a:endParaRPr lang="es-CO"/>
        </a:p>
      </dgm:t>
    </dgm:pt>
    <dgm:pt modelId="{B4184134-F9B1-4617-8A01-73EC9FCC946F}" type="sibTrans" cxnId="{74D7133A-FBC0-4CD9-B2DA-439FD7C6BA56}">
      <dgm:prSet/>
      <dgm:spPr/>
      <dgm:t>
        <a:bodyPr/>
        <a:lstStyle/>
        <a:p>
          <a:endParaRPr lang="es-CO"/>
        </a:p>
      </dgm:t>
    </dgm:pt>
    <dgm:pt modelId="{0C198DBF-DE56-424A-B4AD-766EED1BEE64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Recursos Financieros</a:t>
          </a:r>
          <a:endParaRPr lang="es-CO" sz="1800" dirty="0"/>
        </a:p>
      </dgm:t>
    </dgm:pt>
    <dgm:pt modelId="{BAE18FFD-F4F5-4FB3-9FC3-E8CB0C5EB4DF}" type="parTrans" cxnId="{78CBEA12-CD92-45A8-9137-ABD00A606E74}">
      <dgm:prSet/>
      <dgm:spPr/>
      <dgm:t>
        <a:bodyPr/>
        <a:lstStyle/>
        <a:p>
          <a:endParaRPr lang="es-CO"/>
        </a:p>
      </dgm:t>
    </dgm:pt>
    <dgm:pt modelId="{5FF63CDB-B053-427B-9C56-FCE4ED7C8709}" type="sibTrans" cxnId="{78CBEA12-CD92-45A8-9137-ABD00A606E74}">
      <dgm:prSet/>
      <dgm:spPr/>
      <dgm:t>
        <a:bodyPr/>
        <a:lstStyle/>
        <a:p>
          <a:endParaRPr lang="es-CO"/>
        </a:p>
      </dgm:t>
    </dgm:pt>
    <dgm:pt modelId="{64DA41F6-3B47-43BB-B046-70A14E2256CC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Procedimientos y reglamentación</a:t>
          </a:r>
          <a:endParaRPr lang="es-CO" sz="1800" dirty="0"/>
        </a:p>
      </dgm:t>
    </dgm:pt>
    <dgm:pt modelId="{D199BAAF-150B-4A1A-B8FC-16E57AA96F41}" type="parTrans" cxnId="{993F9813-772D-423A-B4D6-526303F2A06A}">
      <dgm:prSet/>
      <dgm:spPr/>
      <dgm:t>
        <a:bodyPr/>
        <a:lstStyle/>
        <a:p>
          <a:endParaRPr lang="es-CO"/>
        </a:p>
      </dgm:t>
    </dgm:pt>
    <dgm:pt modelId="{4FFB25B8-7119-4574-AE43-F31CFC43D9A8}" type="sibTrans" cxnId="{993F9813-772D-423A-B4D6-526303F2A06A}">
      <dgm:prSet/>
      <dgm:spPr/>
      <dgm:t>
        <a:bodyPr/>
        <a:lstStyle/>
        <a:p>
          <a:endParaRPr lang="es-CO"/>
        </a:p>
      </dgm:t>
    </dgm:pt>
    <dgm:pt modelId="{4C06F7C1-8943-4173-B6E0-5200207530E9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Infraestructura</a:t>
          </a:r>
          <a:endParaRPr lang="es-CO" sz="1800" dirty="0"/>
        </a:p>
      </dgm:t>
    </dgm:pt>
    <dgm:pt modelId="{8AA7878E-72C8-4383-BF1F-1A01523E39BD}" type="parTrans" cxnId="{40249871-C897-405A-901E-8AAD9B036D1E}">
      <dgm:prSet/>
      <dgm:spPr/>
      <dgm:t>
        <a:bodyPr/>
        <a:lstStyle/>
        <a:p>
          <a:endParaRPr lang="es-CO"/>
        </a:p>
      </dgm:t>
    </dgm:pt>
    <dgm:pt modelId="{A3C0555D-EEE8-49F7-AACD-F3235C7CA280}" type="sibTrans" cxnId="{40249871-C897-405A-901E-8AAD9B036D1E}">
      <dgm:prSet/>
      <dgm:spPr/>
      <dgm:t>
        <a:bodyPr/>
        <a:lstStyle/>
        <a:p>
          <a:endParaRPr lang="es-CO"/>
        </a:p>
      </dgm:t>
    </dgm:pt>
    <dgm:pt modelId="{4EFFE6C2-1926-4D97-82CF-5CE85AA54915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Comunicación</a:t>
          </a:r>
          <a:endParaRPr lang="es-CO" sz="1800" dirty="0"/>
        </a:p>
      </dgm:t>
    </dgm:pt>
    <dgm:pt modelId="{2E597EBA-846D-4425-AEA9-9179FF859B97}" type="parTrans" cxnId="{495D4EC3-5BEA-4EB6-9AA8-CDBD05A30ABD}">
      <dgm:prSet/>
      <dgm:spPr/>
      <dgm:t>
        <a:bodyPr/>
        <a:lstStyle/>
        <a:p>
          <a:endParaRPr lang="es-CO"/>
        </a:p>
      </dgm:t>
    </dgm:pt>
    <dgm:pt modelId="{C4853B9F-E295-4D9A-BFB4-5D095A5C6422}" type="sibTrans" cxnId="{495D4EC3-5BEA-4EB6-9AA8-CDBD05A30ABD}">
      <dgm:prSet/>
      <dgm:spPr/>
      <dgm:t>
        <a:bodyPr/>
        <a:lstStyle/>
        <a:p>
          <a:endParaRPr lang="es-CO"/>
        </a:p>
      </dgm:t>
    </dgm:pt>
    <dgm:pt modelId="{22ACAC2F-867F-49DF-8F69-A5397C6971E7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Salud Ocupacional</a:t>
          </a:r>
          <a:endParaRPr lang="es-CO" sz="1800" dirty="0"/>
        </a:p>
      </dgm:t>
    </dgm:pt>
    <dgm:pt modelId="{97D61424-884B-4013-BBF7-7A5C70F5154E}" type="parTrans" cxnId="{2A1A4CD8-1A9F-45D4-B484-36FDF9A80458}">
      <dgm:prSet/>
      <dgm:spPr/>
      <dgm:t>
        <a:bodyPr/>
        <a:lstStyle/>
        <a:p>
          <a:endParaRPr lang="es-CO"/>
        </a:p>
      </dgm:t>
    </dgm:pt>
    <dgm:pt modelId="{9CE6DF1E-9F72-430E-894A-CFD24A5F811B}" type="sibTrans" cxnId="{2A1A4CD8-1A9F-45D4-B484-36FDF9A80458}">
      <dgm:prSet/>
      <dgm:spPr/>
      <dgm:t>
        <a:bodyPr/>
        <a:lstStyle/>
        <a:p>
          <a:endParaRPr lang="es-CO"/>
        </a:p>
      </dgm:t>
    </dgm:pt>
    <dgm:pt modelId="{37F3E6B4-CCFE-423D-948A-95A44FD7A9BC}">
      <dgm:prSet phldrT="[Texto]" custT="1"/>
      <dgm:spPr/>
      <dgm:t>
        <a:bodyPr/>
        <a:lstStyle/>
        <a:p>
          <a:endParaRPr lang="es-CO" sz="1800" dirty="0"/>
        </a:p>
      </dgm:t>
    </dgm:pt>
    <dgm:pt modelId="{C62B8F12-5A28-4A15-98C5-9FF75E8D7809}" type="parTrans" cxnId="{3013CC87-6A1F-4C39-83DB-1D3AAFA8CCEB}">
      <dgm:prSet/>
      <dgm:spPr/>
      <dgm:t>
        <a:bodyPr/>
        <a:lstStyle/>
        <a:p>
          <a:endParaRPr lang="es-CO"/>
        </a:p>
      </dgm:t>
    </dgm:pt>
    <dgm:pt modelId="{DE5A2A4B-DFBA-48E6-8870-A470A23DE19D}" type="sibTrans" cxnId="{3013CC87-6A1F-4C39-83DB-1D3AAFA8CCEB}">
      <dgm:prSet/>
      <dgm:spPr/>
      <dgm:t>
        <a:bodyPr/>
        <a:lstStyle/>
        <a:p>
          <a:endParaRPr lang="es-CO"/>
        </a:p>
      </dgm:t>
    </dgm:pt>
    <dgm:pt modelId="{D1750782-B828-40AE-91F1-891BBC8E13CD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Orden Público</a:t>
          </a:r>
          <a:endParaRPr lang="es-CO" sz="1800" dirty="0"/>
        </a:p>
      </dgm:t>
    </dgm:pt>
    <dgm:pt modelId="{303D72CB-BB73-4FF8-89F9-208E8533DAD5}" type="parTrans" cxnId="{C5016515-4F8B-4D57-9A59-1A8808DE4681}">
      <dgm:prSet/>
      <dgm:spPr/>
      <dgm:t>
        <a:bodyPr/>
        <a:lstStyle/>
        <a:p>
          <a:endParaRPr lang="es-CO"/>
        </a:p>
      </dgm:t>
    </dgm:pt>
    <dgm:pt modelId="{8000BB58-35DA-47BE-B6B2-E33EF9C1EA26}" type="sibTrans" cxnId="{C5016515-4F8B-4D57-9A59-1A8808DE4681}">
      <dgm:prSet/>
      <dgm:spPr/>
      <dgm:t>
        <a:bodyPr/>
        <a:lstStyle/>
        <a:p>
          <a:endParaRPr lang="es-CO"/>
        </a:p>
      </dgm:t>
    </dgm:pt>
    <dgm:pt modelId="{131D9ED3-FA7D-4BCA-A86B-1A18260ABC25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Tecnología</a:t>
          </a:r>
          <a:endParaRPr lang="es-CO" sz="1800" dirty="0"/>
        </a:p>
      </dgm:t>
    </dgm:pt>
    <dgm:pt modelId="{992F95C4-B418-4705-B761-062DCA1F4392}" type="parTrans" cxnId="{AAE099BB-3AAD-41B0-AB9A-0CF8162AF2F8}">
      <dgm:prSet/>
      <dgm:spPr/>
      <dgm:t>
        <a:bodyPr/>
        <a:lstStyle/>
        <a:p>
          <a:endParaRPr lang="es-CO"/>
        </a:p>
      </dgm:t>
    </dgm:pt>
    <dgm:pt modelId="{04595800-4BE4-4B1D-BCD8-F50F41D4DD68}" type="sibTrans" cxnId="{AAE099BB-3AAD-41B0-AB9A-0CF8162AF2F8}">
      <dgm:prSet/>
      <dgm:spPr/>
      <dgm:t>
        <a:bodyPr/>
        <a:lstStyle/>
        <a:p>
          <a:endParaRPr lang="es-CO"/>
        </a:p>
      </dgm:t>
    </dgm:pt>
    <dgm:pt modelId="{3BDDDE3E-D6ED-4DE3-A246-54E9C47BF13A}">
      <dgm:prSet phldrT="[Texto]" custT="1"/>
      <dgm:spPr/>
      <dgm:t>
        <a:bodyPr/>
        <a:lstStyle/>
        <a:p>
          <a:r>
            <a:rPr lang="es-ES_tradnl" sz="18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Medio Ambiente</a:t>
          </a:r>
          <a:endParaRPr lang="es-CO" sz="1800" dirty="0"/>
        </a:p>
      </dgm:t>
    </dgm:pt>
    <dgm:pt modelId="{8936FA3F-203A-4811-8C18-D14581E35DDB}" type="parTrans" cxnId="{0A86C90E-B7CA-45CC-82C7-0B17D555DA75}">
      <dgm:prSet/>
      <dgm:spPr/>
      <dgm:t>
        <a:bodyPr/>
        <a:lstStyle/>
        <a:p>
          <a:endParaRPr lang="es-CO"/>
        </a:p>
      </dgm:t>
    </dgm:pt>
    <dgm:pt modelId="{209F5722-2F16-420B-8DDC-2514FBB69D7C}" type="sibTrans" cxnId="{0A86C90E-B7CA-45CC-82C7-0B17D555DA75}">
      <dgm:prSet/>
      <dgm:spPr/>
      <dgm:t>
        <a:bodyPr/>
        <a:lstStyle/>
        <a:p>
          <a:endParaRPr lang="es-CO"/>
        </a:p>
      </dgm:t>
    </dgm:pt>
    <dgm:pt modelId="{E09F892C-AD05-424F-842D-7DAF3482BA06}" type="pres">
      <dgm:prSet presAssocID="{5237BC73-56D3-4EBC-8C60-CBD33D0A384A}" presName="Name0" presStyleCnt="0">
        <dgm:presLayoutVars>
          <dgm:dir/>
          <dgm:animLvl val="lvl"/>
          <dgm:resizeHandles val="exact"/>
        </dgm:presLayoutVars>
      </dgm:prSet>
      <dgm:spPr/>
    </dgm:pt>
    <dgm:pt modelId="{5411D731-AB30-464C-A148-B442EB479DE8}" type="pres">
      <dgm:prSet presAssocID="{97DAF4CC-13EE-44D3-803F-19C3D1034EBC}" presName="composite" presStyleCnt="0"/>
      <dgm:spPr/>
    </dgm:pt>
    <dgm:pt modelId="{C31B1E4D-B1C4-4E26-A019-424208C90E0A}" type="pres">
      <dgm:prSet presAssocID="{97DAF4CC-13EE-44D3-803F-19C3D103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104C83-0B0E-497D-8E98-E7A0DD34696A}" type="pres">
      <dgm:prSet presAssocID="{97DAF4CC-13EE-44D3-803F-19C3D1034EB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79BED1-5FD5-4E42-9D9B-E6334EE5EDD0}" type="pres">
      <dgm:prSet presAssocID="{2B00A4F1-7CCF-4B5E-A15F-7D0607665A3F}" presName="space" presStyleCnt="0"/>
      <dgm:spPr/>
    </dgm:pt>
    <dgm:pt modelId="{03DE6F51-BC1C-4FC9-B206-D442A075EBB6}" type="pres">
      <dgm:prSet presAssocID="{E9F82906-95E7-44AF-8B08-34C7574BA078}" presName="composite" presStyleCnt="0"/>
      <dgm:spPr/>
    </dgm:pt>
    <dgm:pt modelId="{E04C885F-93CC-4CEE-B03D-97B9E0478AFA}" type="pres">
      <dgm:prSet presAssocID="{E9F82906-95E7-44AF-8B08-34C7574BA07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73DF6CC-3C11-42E5-8801-B62715DD0D7F}" type="pres">
      <dgm:prSet presAssocID="{E9F82906-95E7-44AF-8B08-34C7574BA078}" presName="desTx" presStyleLbl="alignAccFollowNode1" presStyleIdx="1" presStyleCnt="2" custScaleY="10205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4D7133A-FBC0-4CD9-B2DA-439FD7C6BA56}" srcId="{E9F82906-95E7-44AF-8B08-34C7574BA078}" destId="{84A173D8-7B55-43C7-A782-697A62435DEC}" srcOrd="1" destOrd="0" parTransId="{D5726DBE-263E-472F-A85D-27C35972AB3A}" sibTransId="{B4184134-F9B1-4617-8A01-73EC9FCC946F}"/>
    <dgm:cxn modelId="{DD142545-CDEA-450C-9F8A-5447AABA04A3}" type="presOf" srcId="{37F3E6B4-CCFE-423D-948A-95A44FD7A9BC}" destId="{F8104C83-0B0E-497D-8E98-E7A0DD34696A}" srcOrd="0" destOrd="5" presId="urn:microsoft.com/office/officeart/2005/8/layout/hList1"/>
    <dgm:cxn modelId="{A2CC25A7-9BF3-4575-87DD-75397475F44C}" type="presOf" srcId="{54B9C096-4C75-4A5E-91B9-D59188D9F254}" destId="{F8104C83-0B0E-497D-8E98-E7A0DD34696A}" srcOrd="0" destOrd="1" presId="urn:microsoft.com/office/officeart/2005/8/layout/hList1"/>
    <dgm:cxn modelId="{8A61BF23-9CCC-4E91-B11A-9D24AACE1C3F}" type="presOf" srcId="{84A173D8-7B55-43C7-A782-697A62435DEC}" destId="{573DF6CC-3C11-42E5-8801-B62715DD0D7F}" srcOrd="0" destOrd="1" presId="urn:microsoft.com/office/officeart/2005/8/layout/hList1"/>
    <dgm:cxn modelId="{477D9550-2827-48AE-8448-93FB232384BB}" type="presOf" srcId="{5237BC73-56D3-4EBC-8C60-CBD33D0A384A}" destId="{E09F892C-AD05-424F-842D-7DAF3482BA06}" srcOrd="0" destOrd="0" presId="urn:microsoft.com/office/officeart/2005/8/layout/hList1"/>
    <dgm:cxn modelId="{8CBF6D12-D0F3-4780-AF83-BE39D1F229AB}" type="presOf" srcId="{E9F82906-95E7-44AF-8B08-34C7574BA078}" destId="{E04C885F-93CC-4CEE-B03D-97B9E0478AFA}" srcOrd="0" destOrd="0" presId="urn:microsoft.com/office/officeart/2005/8/layout/hList1"/>
    <dgm:cxn modelId="{DCC6587E-8302-49CE-9913-A969F54785A7}" type="presOf" srcId="{131D9ED3-FA7D-4BCA-A86B-1A18260ABC25}" destId="{F8104C83-0B0E-497D-8E98-E7A0DD34696A}" srcOrd="0" destOrd="3" presId="urn:microsoft.com/office/officeart/2005/8/layout/hList1"/>
    <dgm:cxn modelId="{C56676C0-95C2-4A9B-B43A-E3319BFA4DD2}" type="presOf" srcId="{D1750782-B828-40AE-91F1-891BBC8E13CD}" destId="{F8104C83-0B0E-497D-8E98-E7A0DD34696A}" srcOrd="0" destOrd="2" presId="urn:microsoft.com/office/officeart/2005/8/layout/hList1"/>
    <dgm:cxn modelId="{6B404E40-E9EB-4AC4-8F94-9C4A699CAFFE}" type="presOf" srcId="{22ACAC2F-867F-49DF-8F69-A5397C6971E7}" destId="{573DF6CC-3C11-42E5-8801-B62715DD0D7F}" srcOrd="0" destOrd="6" presId="urn:microsoft.com/office/officeart/2005/8/layout/hList1"/>
    <dgm:cxn modelId="{2A1A4CD8-1A9F-45D4-B484-36FDF9A80458}" srcId="{E9F82906-95E7-44AF-8B08-34C7574BA078}" destId="{22ACAC2F-867F-49DF-8F69-A5397C6971E7}" srcOrd="6" destOrd="0" parTransId="{97D61424-884B-4013-BBF7-7A5C70F5154E}" sibTransId="{9CE6DF1E-9F72-430E-894A-CFD24A5F811B}"/>
    <dgm:cxn modelId="{9D8DFC8F-C31A-4CD3-946E-83ABD041A641}" srcId="{E9F82906-95E7-44AF-8B08-34C7574BA078}" destId="{58A654F9-F857-42B4-AF10-327F4A908B32}" srcOrd="0" destOrd="0" parTransId="{4CB29C6F-BBF7-411D-A696-22FF6B86DC9E}" sibTransId="{CE662204-5C48-447F-9AC7-FF0830CC1EE1}"/>
    <dgm:cxn modelId="{4C1B5234-A01A-405D-8E10-2BBA855CCA69}" type="presOf" srcId="{0C198DBF-DE56-424A-B4AD-766EED1BEE64}" destId="{573DF6CC-3C11-42E5-8801-B62715DD0D7F}" srcOrd="0" destOrd="2" presId="urn:microsoft.com/office/officeart/2005/8/layout/hList1"/>
    <dgm:cxn modelId="{3013CC87-6A1F-4C39-83DB-1D3AAFA8CCEB}" srcId="{97DAF4CC-13EE-44D3-803F-19C3D1034EBC}" destId="{37F3E6B4-CCFE-423D-948A-95A44FD7A9BC}" srcOrd="5" destOrd="0" parTransId="{C62B8F12-5A28-4A15-98C5-9FF75E8D7809}" sibTransId="{DE5A2A4B-DFBA-48E6-8870-A470A23DE19D}"/>
    <dgm:cxn modelId="{4C4D6F8E-15CD-4F08-A518-37133AB5B594}" type="presOf" srcId="{3BDDDE3E-D6ED-4DE3-A246-54E9C47BF13A}" destId="{F8104C83-0B0E-497D-8E98-E7A0DD34696A}" srcOrd="0" destOrd="4" presId="urn:microsoft.com/office/officeart/2005/8/layout/hList1"/>
    <dgm:cxn modelId="{C5016515-4F8B-4D57-9A59-1A8808DE4681}" srcId="{97DAF4CC-13EE-44D3-803F-19C3D1034EBC}" destId="{D1750782-B828-40AE-91F1-891BBC8E13CD}" srcOrd="2" destOrd="0" parTransId="{303D72CB-BB73-4FF8-89F9-208E8533DAD5}" sibTransId="{8000BB58-35DA-47BE-B6B2-E33EF9C1EA26}"/>
    <dgm:cxn modelId="{AAE099BB-3AAD-41B0-AB9A-0CF8162AF2F8}" srcId="{97DAF4CC-13EE-44D3-803F-19C3D1034EBC}" destId="{131D9ED3-FA7D-4BCA-A86B-1A18260ABC25}" srcOrd="3" destOrd="0" parTransId="{992F95C4-B418-4705-B761-062DCA1F4392}" sibTransId="{04595800-4BE4-4B1D-BCD8-F50F41D4DD68}"/>
    <dgm:cxn modelId="{1F53A2E9-D04D-43E9-B8E9-01BD52E7FD60}" srcId="{5237BC73-56D3-4EBC-8C60-CBD33D0A384A}" destId="{E9F82906-95E7-44AF-8B08-34C7574BA078}" srcOrd="1" destOrd="0" parTransId="{3E310609-B2FD-44EF-BBD1-C956BE256CCD}" sibTransId="{1472903A-C3E3-4F84-86A1-AFB58471A2A3}"/>
    <dgm:cxn modelId="{A0A363EB-0DC1-4E00-9019-330362FA6DA2}" srcId="{97DAF4CC-13EE-44D3-803F-19C3D1034EBC}" destId="{56161505-B49C-47CA-99FC-8582D8237E76}" srcOrd="0" destOrd="0" parTransId="{0C3DA9FE-6EDE-4E9A-A9FE-942934E91141}" sibTransId="{8AB6E192-B90F-4A2A-B9B6-268D1365B76E}"/>
    <dgm:cxn modelId="{7CBAC822-8BC9-4480-8265-DCB08180754B}" type="presOf" srcId="{64DA41F6-3B47-43BB-B046-70A14E2256CC}" destId="{573DF6CC-3C11-42E5-8801-B62715DD0D7F}" srcOrd="0" destOrd="3" presId="urn:microsoft.com/office/officeart/2005/8/layout/hList1"/>
    <dgm:cxn modelId="{A135B9B4-8FEC-454C-8338-2D72507E0C0C}" srcId="{97DAF4CC-13EE-44D3-803F-19C3D1034EBC}" destId="{54B9C096-4C75-4A5E-91B9-D59188D9F254}" srcOrd="1" destOrd="0" parTransId="{1A5F0D58-C2B9-441A-A139-A8D34ED8645E}" sibTransId="{8F4D6F63-BFEC-4455-AEC7-9EB7837A75C6}"/>
    <dgm:cxn modelId="{99F49B73-1FB9-4D8F-B7DB-16B847530532}" type="presOf" srcId="{97DAF4CC-13EE-44D3-803F-19C3D1034EBC}" destId="{C31B1E4D-B1C4-4E26-A019-424208C90E0A}" srcOrd="0" destOrd="0" presId="urn:microsoft.com/office/officeart/2005/8/layout/hList1"/>
    <dgm:cxn modelId="{5FC50B3C-B8CC-4097-8308-0297CFE27333}" srcId="{5237BC73-56D3-4EBC-8C60-CBD33D0A384A}" destId="{97DAF4CC-13EE-44D3-803F-19C3D1034EBC}" srcOrd="0" destOrd="0" parTransId="{6E797980-2C79-4EA0-B663-A99645A3EF14}" sibTransId="{2B00A4F1-7CCF-4B5E-A15F-7D0607665A3F}"/>
    <dgm:cxn modelId="{B432CF42-D615-4859-9FDD-0B4066606E08}" type="presOf" srcId="{56161505-B49C-47CA-99FC-8582D8237E76}" destId="{F8104C83-0B0E-497D-8E98-E7A0DD34696A}" srcOrd="0" destOrd="0" presId="urn:microsoft.com/office/officeart/2005/8/layout/hList1"/>
    <dgm:cxn modelId="{19C8D588-DEAC-48D6-A6FA-ECDB14D54064}" type="presOf" srcId="{58A654F9-F857-42B4-AF10-327F4A908B32}" destId="{573DF6CC-3C11-42E5-8801-B62715DD0D7F}" srcOrd="0" destOrd="0" presId="urn:microsoft.com/office/officeart/2005/8/layout/hList1"/>
    <dgm:cxn modelId="{495D4EC3-5BEA-4EB6-9AA8-CDBD05A30ABD}" srcId="{E9F82906-95E7-44AF-8B08-34C7574BA078}" destId="{4EFFE6C2-1926-4D97-82CF-5CE85AA54915}" srcOrd="5" destOrd="0" parTransId="{2E597EBA-846D-4425-AEA9-9179FF859B97}" sibTransId="{C4853B9F-E295-4D9A-BFB4-5D095A5C6422}"/>
    <dgm:cxn modelId="{FB909512-BCD1-437F-9590-EBDCDF07B075}" type="presOf" srcId="{4EFFE6C2-1926-4D97-82CF-5CE85AA54915}" destId="{573DF6CC-3C11-42E5-8801-B62715DD0D7F}" srcOrd="0" destOrd="5" presId="urn:microsoft.com/office/officeart/2005/8/layout/hList1"/>
    <dgm:cxn modelId="{78CBEA12-CD92-45A8-9137-ABD00A606E74}" srcId="{E9F82906-95E7-44AF-8B08-34C7574BA078}" destId="{0C198DBF-DE56-424A-B4AD-766EED1BEE64}" srcOrd="2" destOrd="0" parTransId="{BAE18FFD-F4F5-4FB3-9FC3-E8CB0C5EB4DF}" sibTransId="{5FF63CDB-B053-427B-9C56-FCE4ED7C8709}"/>
    <dgm:cxn modelId="{6A8CA009-2AA7-4006-8682-E23014BBD705}" type="presOf" srcId="{4C06F7C1-8943-4173-B6E0-5200207530E9}" destId="{573DF6CC-3C11-42E5-8801-B62715DD0D7F}" srcOrd="0" destOrd="4" presId="urn:microsoft.com/office/officeart/2005/8/layout/hList1"/>
    <dgm:cxn modelId="{40249871-C897-405A-901E-8AAD9B036D1E}" srcId="{E9F82906-95E7-44AF-8B08-34C7574BA078}" destId="{4C06F7C1-8943-4173-B6E0-5200207530E9}" srcOrd="4" destOrd="0" parTransId="{8AA7878E-72C8-4383-BF1F-1A01523E39BD}" sibTransId="{A3C0555D-EEE8-49F7-AACD-F3235C7CA280}"/>
    <dgm:cxn modelId="{0A86C90E-B7CA-45CC-82C7-0B17D555DA75}" srcId="{97DAF4CC-13EE-44D3-803F-19C3D1034EBC}" destId="{3BDDDE3E-D6ED-4DE3-A246-54E9C47BF13A}" srcOrd="4" destOrd="0" parTransId="{8936FA3F-203A-4811-8C18-D14581E35DDB}" sibTransId="{209F5722-2F16-420B-8DDC-2514FBB69D7C}"/>
    <dgm:cxn modelId="{993F9813-772D-423A-B4D6-526303F2A06A}" srcId="{E9F82906-95E7-44AF-8B08-34C7574BA078}" destId="{64DA41F6-3B47-43BB-B046-70A14E2256CC}" srcOrd="3" destOrd="0" parTransId="{D199BAAF-150B-4A1A-B8FC-16E57AA96F41}" sibTransId="{4FFB25B8-7119-4574-AE43-F31CFC43D9A8}"/>
    <dgm:cxn modelId="{9462E438-29D5-485E-8064-C3E5B588BC97}" type="presParOf" srcId="{E09F892C-AD05-424F-842D-7DAF3482BA06}" destId="{5411D731-AB30-464C-A148-B442EB479DE8}" srcOrd="0" destOrd="0" presId="urn:microsoft.com/office/officeart/2005/8/layout/hList1"/>
    <dgm:cxn modelId="{585CB9ED-32DE-44AF-9122-12FF4E3A0CA9}" type="presParOf" srcId="{5411D731-AB30-464C-A148-B442EB479DE8}" destId="{C31B1E4D-B1C4-4E26-A019-424208C90E0A}" srcOrd="0" destOrd="0" presId="urn:microsoft.com/office/officeart/2005/8/layout/hList1"/>
    <dgm:cxn modelId="{1D9152B6-EFAA-4FB4-BDAB-CCCA127F79F8}" type="presParOf" srcId="{5411D731-AB30-464C-A148-B442EB479DE8}" destId="{F8104C83-0B0E-497D-8E98-E7A0DD34696A}" srcOrd="1" destOrd="0" presId="urn:microsoft.com/office/officeart/2005/8/layout/hList1"/>
    <dgm:cxn modelId="{9DA2C34C-8394-4AF8-B223-1487623E48B4}" type="presParOf" srcId="{E09F892C-AD05-424F-842D-7DAF3482BA06}" destId="{7779BED1-5FD5-4E42-9D9B-E6334EE5EDD0}" srcOrd="1" destOrd="0" presId="urn:microsoft.com/office/officeart/2005/8/layout/hList1"/>
    <dgm:cxn modelId="{25D57831-BE9F-4241-8797-EC920A17E6A3}" type="presParOf" srcId="{E09F892C-AD05-424F-842D-7DAF3482BA06}" destId="{03DE6F51-BC1C-4FC9-B206-D442A075EBB6}" srcOrd="2" destOrd="0" presId="urn:microsoft.com/office/officeart/2005/8/layout/hList1"/>
    <dgm:cxn modelId="{76686046-AD73-49EC-A23E-523491D4690F}" type="presParOf" srcId="{03DE6F51-BC1C-4FC9-B206-D442A075EBB6}" destId="{E04C885F-93CC-4CEE-B03D-97B9E0478AFA}" srcOrd="0" destOrd="0" presId="urn:microsoft.com/office/officeart/2005/8/layout/hList1"/>
    <dgm:cxn modelId="{272556AD-B084-435C-809A-100DA26CC99D}" type="presParOf" srcId="{03DE6F51-BC1C-4FC9-B206-D442A075EBB6}" destId="{573DF6CC-3C11-42E5-8801-B62715DD0D7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0E56AD-9220-4B44-B673-9F7FFE9EA16D}" type="doc">
      <dgm:prSet loTypeId="urn:microsoft.com/office/officeart/2005/8/layout/matrix1" loCatId="matrix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75C54C3B-6938-4684-B839-D0055EA59015}">
      <dgm:prSet phldrT="[Tex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s-CO" b="1" dirty="0" smtClean="0">
              <a:latin typeface="+mj-lt"/>
            </a:rPr>
            <a:t>Tipos</a:t>
          </a:r>
          <a:endParaRPr lang="es-CO" b="1" dirty="0">
            <a:latin typeface="+mj-lt"/>
          </a:endParaRPr>
        </a:p>
      </dgm:t>
    </dgm:pt>
    <dgm:pt modelId="{7C37095A-1335-443F-A85D-56397FD41420}" type="parTrans" cxnId="{4C9208B3-3C70-4744-9872-7A99A114C5D4}">
      <dgm:prSet/>
      <dgm:spPr/>
      <dgm:t>
        <a:bodyPr/>
        <a:lstStyle/>
        <a:p>
          <a:endParaRPr lang="es-CO"/>
        </a:p>
      </dgm:t>
    </dgm:pt>
    <dgm:pt modelId="{9240AA0E-BDDE-4FAB-8427-5F6806C165A7}" type="sibTrans" cxnId="{4C9208B3-3C70-4744-9872-7A99A114C5D4}">
      <dgm:prSet/>
      <dgm:spPr/>
      <dgm:t>
        <a:bodyPr/>
        <a:lstStyle/>
        <a:p>
          <a:endParaRPr lang="es-CO"/>
        </a:p>
      </dgm:t>
    </dgm:pt>
    <dgm:pt modelId="{EEFA6152-0E6E-418B-86D3-71AD78C56C5E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 dirty="0" smtClean="0">
            <a:latin typeface="Berlin Sans FB Demi" pitchFamily="34" charset="0"/>
          </a:endParaRPr>
        </a:p>
        <a:p>
          <a:r>
            <a:rPr lang="es-CO" b="1" dirty="0" smtClean="0">
              <a:latin typeface="+mj-lt"/>
            </a:rPr>
            <a:t>Correctivos</a:t>
          </a:r>
          <a:endParaRPr lang="es-CO" b="1" dirty="0">
            <a:latin typeface="+mj-lt"/>
          </a:endParaRPr>
        </a:p>
      </dgm:t>
    </dgm:pt>
    <dgm:pt modelId="{67E66D59-4FED-4476-A347-B704D01AFA6E}" type="parTrans" cxnId="{D3FE7C00-C1DF-4557-AC7B-70CEB1D18419}">
      <dgm:prSet/>
      <dgm:spPr/>
      <dgm:t>
        <a:bodyPr/>
        <a:lstStyle/>
        <a:p>
          <a:endParaRPr lang="es-CO"/>
        </a:p>
      </dgm:t>
    </dgm:pt>
    <dgm:pt modelId="{D736E23B-F668-44E4-827F-D82711498C63}" type="sibTrans" cxnId="{D3FE7C00-C1DF-4557-AC7B-70CEB1D18419}">
      <dgm:prSet/>
      <dgm:spPr/>
      <dgm:t>
        <a:bodyPr/>
        <a:lstStyle/>
        <a:p>
          <a:endParaRPr lang="es-CO"/>
        </a:p>
      </dgm:t>
    </dgm:pt>
    <dgm:pt modelId="{92AD49AC-FBF1-4458-AC86-5254819EFF24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es-CO" dirty="0" smtClean="0">
            <a:latin typeface="Berlin Sans FB Demi" pitchFamily="34" charset="0"/>
          </a:endParaRPr>
        </a:p>
        <a:p>
          <a:r>
            <a:rPr lang="es-CO" b="1" dirty="0" smtClean="0">
              <a:latin typeface="+mj-lt"/>
            </a:rPr>
            <a:t>Preventivos</a:t>
          </a:r>
          <a:endParaRPr lang="es-CO" b="1" dirty="0">
            <a:latin typeface="+mj-lt"/>
          </a:endParaRPr>
        </a:p>
      </dgm:t>
    </dgm:pt>
    <dgm:pt modelId="{1D3FD93C-57FA-4EC5-A479-E0EFCD92C347}" type="parTrans" cxnId="{3F4F9710-410F-4630-9CFE-7C86E8F7043C}">
      <dgm:prSet/>
      <dgm:spPr/>
      <dgm:t>
        <a:bodyPr/>
        <a:lstStyle/>
        <a:p>
          <a:endParaRPr lang="es-CO"/>
        </a:p>
      </dgm:t>
    </dgm:pt>
    <dgm:pt modelId="{674D29AD-8B97-4891-A37C-EF13AB4F74B6}" type="sibTrans" cxnId="{3F4F9710-410F-4630-9CFE-7C86E8F7043C}">
      <dgm:prSet/>
      <dgm:spPr/>
      <dgm:t>
        <a:bodyPr/>
        <a:lstStyle/>
        <a:p>
          <a:endParaRPr lang="es-CO"/>
        </a:p>
      </dgm:t>
    </dgm:pt>
    <dgm:pt modelId="{1AFF41FC-8F72-48F3-BDCF-49E560F78EF4}">
      <dgm:prSet phldrT="[Texto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b="1" dirty="0" err="1" smtClean="0">
              <a:latin typeface="+mj-lt"/>
            </a:rPr>
            <a:t>Detectivos</a:t>
          </a:r>
          <a:endParaRPr lang="es-CO" b="1" dirty="0">
            <a:latin typeface="+mj-lt"/>
          </a:endParaRPr>
        </a:p>
      </dgm:t>
    </dgm:pt>
    <dgm:pt modelId="{89C6C63B-092D-4C4D-BB0B-BA59503955FC}" type="parTrans" cxnId="{44E8C085-3F74-434E-BC8B-36FDA93DC16E}">
      <dgm:prSet/>
      <dgm:spPr/>
      <dgm:t>
        <a:bodyPr/>
        <a:lstStyle/>
        <a:p>
          <a:endParaRPr lang="es-CO"/>
        </a:p>
      </dgm:t>
    </dgm:pt>
    <dgm:pt modelId="{976FF083-E240-4A04-A4F0-4CA1E6A6A4CC}" type="sibTrans" cxnId="{44E8C085-3F74-434E-BC8B-36FDA93DC16E}">
      <dgm:prSet/>
      <dgm:spPr/>
      <dgm:t>
        <a:bodyPr/>
        <a:lstStyle/>
        <a:p>
          <a:endParaRPr lang="es-CO"/>
        </a:p>
      </dgm:t>
    </dgm:pt>
    <dgm:pt modelId="{07EA142C-4E5A-4C27-B5EF-4499692BDEAE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bg1">
            <a:lumMod val="50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CO" b="1" dirty="0" smtClean="0">
              <a:latin typeface="+mj-lt"/>
            </a:rPr>
            <a:t>Dirección</a:t>
          </a:r>
          <a:endParaRPr lang="es-CO" b="1" dirty="0">
            <a:latin typeface="+mj-lt"/>
          </a:endParaRPr>
        </a:p>
      </dgm:t>
    </dgm:pt>
    <dgm:pt modelId="{37539CA3-6452-4CFB-A09F-2B1038FE05A7}" type="parTrans" cxnId="{326D0D3F-C343-4BED-AA36-F107D3A3D56D}">
      <dgm:prSet/>
      <dgm:spPr/>
      <dgm:t>
        <a:bodyPr/>
        <a:lstStyle/>
        <a:p>
          <a:endParaRPr lang="es-CO"/>
        </a:p>
      </dgm:t>
    </dgm:pt>
    <dgm:pt modelId="{9B27935E-3E3B-485B-AD8B-1D220B1910C8}" type="sibTrans" cxnId="{326D0D3F-C343-4BED-AA36-F107D3A3D56D}">
      <dgm:prSet/>
      <dgm:spPr/>
      <dgm:t>
        <a:bodyPr/>
        <a:lstStyle/>
        <a:p>
          <a:endParaRPr lang="es-CO"/>
        </a:p>
      </dgm:t>
    </dgm:pt>
    <dgm:pt modelId="{A3C43987-B620-4798-B62A-B8A0C8F2C2D2}" type="pres">
      <dgm:prSet presAssocID="{CB0E56AD-9220-4B44-B673-9F7FFE9EA16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CB018F6-9279-481E-9682-8F3FE70DF9D1}" type="pres">
      <dgm:prSet presAssocID="{CB0E56AD-9220-4B44-B673-9F7FFE9EA16D}" presName="matrix" presStyleCnt="0"/>
      <dgm:spPr/>
    </dgm:pt>
    <dgm:pt modelId="{FF2E2193-2D14-43F4-86F1-3F6D9E2A7398}" type="pres">
      <dgm:prSet presAssocID="{CB0E56AD-9220-4B44-B673-9F7FFE9EA16D}" presName="tile1" presStyleLbl="node1" presStyleIdx="0" presStyleCnt="4" custLinFactNeighborX="0" custLinFactNeighborY="-11879"/>
      <dgm:spPr/>
      <dgm:t>
        <a:bodyPr/>
        <a:lstStyle/>
        <a:p>
          <a:endParaRPr lang="es-CO"/>
        </a:p>
      </dgm:t>
    </dgm:pt>
    <dgm:pt modelId="{C7FCC81E-9DD0-49BC-AAD1-2C8B3B479010}" type="pres">
      <dgm:prSet presAssocID="{CB0E56AD-9220-4B44-B673-9F7FFE9EA16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ED35F3A-48F4-4149-8C47-599728DF02F3}" type="pres">
      <dgm:prSet presAssocID="{CB0E56AD-9220-4B44-B673-9F7FFE9EA16D}" presName="tile2" presStyleLbl="node1" presStyleIdx="1" presStyleCnt="4"/>
      <dgm:spPr/>
      <dgm:t>
        <a:bodyPr/>
        <a:lstStyle/>
        <a:p>
          <a:endParaRPr lang="es-CO"/>
        </a:p>
      </dgm:t>
    </dgm:pt>
    <dgm:pt modelId="{5559D30F-1B4F-468F-98F2-7BBF689DF636}" type="pres">
      <dgm:prSet presAssocID="{CB0E56AD-9220-4B44-B673-9F7FFE9EA16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1FDCA5B-2859-49F5-A10F-07B596430CFE}" type="pres">
      <dgm:prSet presAssocID="{CB0E56AD-9220-4B44-B673-9F7FFE9EA16D}" presName="tile3" presStyleLbl="node1" presStyleIdx="2" presStyleCnt="4" custLinFactNeighborY="7219"/>
      <dgm:spPr/>
      <dgm:t>
        <a:bodyPr/>
        <a:lstStyle/>
        <a:p>
          <a:endParaRPr lang="es-CO"/>
        </a:p>
      </dgm:t>
    </dgm:pt>
    <dgm:pt modelId="{CE3364FF-743E-47CD-977F-DF62E2F545F9}" type="pres">
      <dgm:prSet presAssocID="{CB0E56AD-9220-4B44-B673-9F7FFE9EA16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054F16F-A0D9-4772-BBC5-F39F8B90BB4E}" type="pres">
      <dgm:prSet presAssocID="{CB0E56AD-9220-4B44-B673-9F7FFE9EA16D}" presName="tile4" presStyleLbl="node1" presStyleIdx="3" presStyleCnt="4" custLinFactNeighborX="318" custLinFactNeighborY="0"/>
      <dgm:spPr/>
      <dgm:t>
        <a:bodyPr/>
        <a:lstStyle/>
        <a:p>
          <a:endParaRPr lang="es-CO"/>
        </a:p>
      </dgm:t>
    </dgm:pt>
    <dgm:pt modelId="{1820217B-3296-44B7-B3D8-A792DB840EF9}" type="pres">
      <dgm:prSet presAssocID="{CB0E56AD-9220-4B44-B673-9F7FFE9EA16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98510BF-D750-4411-A560-DCCFC1F0A762}" type="pres">
      <dgm:prSet presAssocID="{CB0E56AD-9220-4B44-B673-9F7FFE9EA16D}" presName="centerTile" presStyleLbl="fgShp" presStyleIdx="0" presStyleCnt="1" custLinFactNeighborX="1354">
        <dgm:presLayoutVars>
          <dgm:chMax val="0"/>
          <dgm:chPref val="0"/>
        </dgm:presLayoutVars>
      </dgm:prSet>
      <dgm:spPr/>
      <dgm:t>
        <a:bodyPr/>
        <a:lstStyle/>
        <a:p>
          <a:endParaRPr lang="es-CO"/>
        </a:p>
      </dgm:t>
    </dgm:pt>
  </dgm:ptLst>
  <dgm:cxnLst>
    <dgm:cxn modelId="{BE0CFEAB-E3D4-44D8-9499-19FEA013C769}" type="presOf" srcId="{1AFF41FC-8F72-48F3-BDCF-49E560F78EF4}" destId="{E1FDCA5B-2859-49F5-A10F-07B596430CFE}" srcOrd="0" destOrd="0" presId="urn:microsoft.com/office/officeart/2005/8/layout/matrix1"/>
    <dgm:cxn modelId="{44E8C085-3F74-434E-BC8B-36FDA93DC16E}" srcId="{75C54C3B-6938-4684-B839-D0055EA59015}" destId="{1AFF41FC-8F72-48F3-BDCF-49E560F78EF4}" srcOrd="2" destOrd="0" parTransId="{89C6C63B-092D-4C4D-BB0B-BA59503955FC}" sibTransId="{976FF083-E240-4A04-A4F0-4CA1E6A6A4CC}"/>
    <dgm:cxn modelId="{AA2D20A9-49EE-4A53-B042-C86593BD3517}" type="presOf" srcId="{07EA142C-4E5A-4C27-B5EF-4499692BDEAE}" destId="{1820217B-3296-44B7-B3D8-A792DB840EF9}" srcOrd="1" destOrd="0" presId="urn:microsoft.com/office/officeart/2005/8/layout/matrix1"/>
    <dgm:cxn modelId="{3B9AB785-BB4C-4B2D-BF4E-B09BC08403D2}" type="presOf" srcId="{1AFF41FC-8F72-48F3-BDCF-49E560F78EF4}" destId="{CE3364FF-743E-47CD-977F-DF62E2F545F9}" srcOrd="1" destOrd="0" presId="urn:microsoft.com/office/officeart/2005/8/layout/matrix1"/>
    <dgm:cxn modelId="{33F43566-A278-4345-9927-A4210E827191}" type="presOf" srcId="{92AD49AC-FBF1-4458-AC86-5254819EFF24}" destId="{FED35F3A-48F4-4149-8C47-599728DF02F3}" srcOrd="0" destOrd="0" presId="urn:microsoft.com/office/officeart/2005/8/layout/matrix1"/>
    <dgm:cxn modelId="{5322F76D-39F3-41F7-A7AC-6840DE409B46}" type="presOf" srcId="{CB0E56AD-9220-4B44-B673-9F7FFE9EA16D}" destId="{A3C43987-B620-4798-B62A-B8A0C8F2C2D2}" srcOrd="0" destOrd="0" presId="urn:microsoft.com/office/officeart/2005/8/layout/matrix1"/>
    <dgm:cxn modelId="{A54326A2-A9EC-41D2-94EA-D44C785B5921}" type="presOf" srcId="{EEFA6152-0E6E-418B-86D3-71AD78C56C5E}" destId="{C7FCC81E-9DD0-49BC-AAD1-2C8B3B479010}" srcOrd="1" destOrd="0" presId="urn:microsoft.com/office/officeart/2005/8/layout/matrix1"/>
    <dgm:cxn modelId="{E74CD283-6B55-44BA-8A11-560E86A69AFD}" type="presOf" srcId="{07EA142C-4E5A-4C27-B5EF-4499692BDEAE}" destId="{C054F16F-A0D9-4772-BBC5-F39F8B90BB4E}" srcOrd="0" destOrd="0" presId="urn:microsoft.com/office/officeart/2005/8/layout/matrix1"/>
    <dgm:cxn modelId="{4C9208B3-3C70-4744-9872-7A99A114C5D4}" srcId="{CB0E56AD-9220-4B44-B673-9F7FFE9EA16D}" destId="{75C54C3B-6938-4684-B839-D0055EA59015}" srcOrd="0" destOrd="0" parTransId="{7C37095A-1335-443F-A85D-56397FD41420}" sibTransId="{9240AA0E-BDDE-4FAB-8427-5F6806C165A7}"/>
    <dgm:cxn modelId="{326D0D3F-C343-4BED-AA36-F107D3A3D56D}" srcId="{75C54C3B-6938-4684-B839-D0055EA59015}" destId="{07EA142C-4E5A-4C27-B5EF-4499692BDEAE}" srcOrd="3" destOrd="0" parTransId="{37539CA3-6452-4CFB-A09F-2B1038FE05A7}" sibTransId="{9B27935E-3E3B-485B-AD8B-1D220B1910C8}"/>
    <dgm:cxn modelId="{3F4F9710-410F-4630-9CFE-7C86E8F7043C}" srcId="{75C54C3B-6938-4684-B839-D0055EA59015}" destId="{92AD49AC-FBF1-4458-AC86-5254819EFF24}" srcOrd="1" destOrd="0" parTransId="{1D3FD93C-57FA-4EC5-A479-E0EFCD92C347}" sibTransId="{674D29AD-8B97-4891-A37C-EF13AB4F74B6}"/>
    <dgm:cxn modelId="{D3FE7C00-C1DF-4557-AC7B-70CEB1D18419}" srcId="{75C54C3B-6938-4684-B839-D0055EA59015}" destId="{EEFA6152-0E6E-418B-86D3-71AD78C56C5E}" srcOrd="0" destOrd="0" parTransId="{67E66D59-4FED-4476-A347-B704D01AFA6E}" sibTransId="{D736E23B-F668-44E4-827F-D82711498C63}"/>
    <dgm:cxn modelId="{FA98B7E6-5650-414C-9669-04819EE1FB35}" type="presOf" srcId="{75C54C3B-6938-4684-B839-D0055EA59015}" destId="{E98510BF-D750-4411-A560-DCCFC1F0A762}" srcOrd="0" destOrd="0" presId="urn:microsoft.com/office/officeart/2005/8/layout/matrix1"/>
    <dgm:cxn modelId="{9F0AB22C-1CC2-461B-B76F-6DCF20BB7A35}" type="presOf" srcId="{92AD49AC-FBF1-4458-AC86-5254819EFF24}" destId="{5559D30F-1B4F-468F-98F2-7BBF689DF636}" srcOrd="1" destOrd="0" presId="urn:microsoft.com/office/officeart/2005/8/layout/matrix1"/>
    <dgm:cxn modelId="{2CF3CF33-25CF-4E92-A8F0-5960360755E3}" type="presOf" srcId="{EEFA6152-0E6E-418B-86D3-71AD78C56C5E}" destId="{FF2E2193-2D14-43F4-86F1-3F6D9E2A7398}" srcOrd="0" destOrd="0" presId="urn:microsoft.com/office/officeart/2005/8/layout/matrix1"/>
    <dgm:cxn modelId="{35584BBA-FDCA-40D9-8500-D717A6B5E54C}" type="presParOf" srcId="{A3C43987-B620-4798-B62A-B8A0C8F2C2D2}" destId="{5CB018F6-9279-481E-9682-8F3FE70DF9D1}" srcOrd="0" destOrd="0" presId="urn:microsoft.com/office/officeart/2005/8/layout/matrix1"/>
    <dgm:cxn modelId="{36D03738-CCCD-49F8-AC91-D98556851678}" type="presParOf" srcId="{5CB018F6-9279-481E-9682-8F3FE70DF9D1}" destId="{FF2E2193-2D14-43F4-86F1-3F6D9E2A7398}" srcOrd="0" destOrd="0" presId="urn:microsoft.com/office/officeart/2005/8/layout/matrix1"/>
    <dgm:cxn modelId="{DFE26F1C-0CB4-4DE1-8B27-72E786E096E1}" type="presParOf" srcId="{5CB018F6-9279-481E-9682-8F3FE70DF9D1}" destId="{C7FCC81E-9DD0-49BC-AAD1-2C8B3B479010}" srcOrd="1" destOrd="0" presId="urn:microsoft.com/office/officeart/2005/8/layout/matrix1"/>
    <dgm:cxn modelId="{7CE06919-A0B6-415A-ACD0-CB52EB051EED}" type="presParOf" srcId="{5CB018F6-9279-481E-9682-8F3FE70DF9D1}" destId="{FED35F3A-48F4-4149-8C47-599728DF02F3}" srcOrd="2" destOrd="0" presId="urn:microsoft.com/office/officeart/2005/8/layout/matrix1"/>
    <dgm:cxn modelId="{F2D59189-3054-415D-9CDB-FFB06DA07CDD}" type="presParOf" srcId="{5CB018F6-9279-481E-9682-8F3FE70DF9D1}" destId="{5559D30F-1B4F-468F-98F2-7BBF689DF636}" srcOrd="3" destOrd="0" presId="urn:microsoft.com/office/officeart/2005/8/layout/matrix1"/>
    <dgm:cxn modelId="{F9DBBD45-6178-4A95-92D2-7BABD1D7FE21}" type="presParOf" srcId="{5CB018F6-9279-481E-9682-8F3FE70DF9D1}" destId="{E1FDCA5B-2859-49F5-A10F-07B596430CFE}" srcOrd="4" destOrd="0" presId="urn:microsoft.com/office/officeart/2005/8/layout/matrix1"/>
    <dgm:cxn modelId="{BE8AE72A-B450-4B2D-9393-C48A0788D30A}" type="presParOf" srcId="{5CB018F6-9279-481E-9682-8F3FE70DF9D1}" destId="{CE3364FF-743E-47CD-977F-DF62E2F545F9}" srcOrd="5" destOrd="0" presId="urn:microsoft.com/office/officeart/2005/8/layout/matrix1"/>
    <dgm:cxn modelId="{A81AF782-6AFF-461E-AF0F-C868A7110AB0}" type="presParOf" srcId="{5CB018F6-9279-481E-9682-8F3FE70DF9D1}" destId="{C054F16F-A0D9-4772-BBC5-F39F8B90BB4E}" srcOrd="6" destOrd="0" presId="urn:microsoft.com/office/officeart/2005/8/layout/matrix1"/>
    <dgm:cxn modelId="{ACD0131B-5A3B-4752-8D68-D03E5CA653B3}" type="presParOf" srcId="{5CB018F6-9279-481E-9682-8F3FE70DF9D1}" destId="{1820217B-3296-44B7-B3D8-A792DB840EF9}" srcOrd="7" destOrd="0" presId="urn:microsoft.com/office/officeart/2005/8/layout/matrix1"/>
    <dgm:cxn modelId="{3196A6B0-562B-4668-BC7B-9F781E62E8A9}" type="presParOf" srcId="{A3C43987-B620-4798-B62A-B8A0C8F2C2D2}" destId="{E98510BF-D750-4411-A560-DCCFC1F0A76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4DE6D1-8A1F-4405-80B7-C2DF4D6A8FA9}" type="doc">
      <dgm:prSet loTypeId="urn:microsoft.com/office/officeart/2005/8/layout/hierarchy3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7ED7140F-AFA3-4AAC-8B78-B77F644AA3E7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 sz="1500" b="1" dirty="0">
            <a:latin typeface="Berlin Sans FB Demi" pitchFamily="34" charset="0"/>
          </a:endParaRPr>
        </a:p>
      </dgm:t>
    </dgm:pt>
    <dgm:pt modelId="{8506D795-2DD2-46F9-95C4-E5AD0E6ED9B1}" type="parTrans" cxnId="{4EC52794-E195-433F-981B-25B73917A245}">
      <dgm:prSet/>
      <dgm:spPr/>
      <dgm:t>
        <a:bodyPr/>
        <a:lstStyle/>
        <a:p>
          <a:endParaRPr lang="es-CO"/>
        </a:p>
      </dgm:t>
    </dgm:pt>
    <dgm:pt modelId="{854D4887-FBD2-40BD-8789-A5EFC8D450B9}" type="sibTrans" cxnId="{4EC52794-E195-433F-981B-25B73917A245}">
      <dgm:prSet/>
      <dgm:spPr/>
      <dgm:t>
        <a:bodyPr/>
        <a:lstStyle/>
        <a:p>
          <a:endParaRPr lang="es-CO"/>
        </a:p>
      </dgm:t>
    </dgm:pt>
    <dgm:pt modelId="{07E6EA4A-35B6-460A-A526-2AF6D2E7362E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TRATAMIENTO: Evitar, Reducir, Transferir, Compartir</a:t>
          </a:r>
          <a:endParaRPr lang="es-CO" b="1" dirty="0">
            <a:effectLst/>
            <a:latin typeface="+mj-lt"/>
          </a:endParaRPr>
        </a:p>
      </dgm:t>
    </dgm:pt>
    <dgm:pt modelId="{8A3F668C-DC0F-4BE4-9F0F-80280E7EA7C2}" type="parTrans" cxnId="{16EF94E9-1F58-4443-ACCA-4EBBD48F627D}">
      <dgm:prSet/>
      <dgm:spPr/>
      <dgm:t>
        <a:bodyPr/>
        <a:lstStyle/>
        <a:p>
          <a:endParaRPr lang="es-CO"/>
        </a:p>
      </dgm:t>
    </dgm:pt>
    <dgm:pt modelId="{B50806DA-933C-4126-98CF-CABE0C8921EE}" type="sibTrans" cxnId="{16EF94E9-1F58-4443-ACCA-4EBBD48F627D}">
      <dgm:prSet/>
      <dgm:spPr/>
      <dgm:t>
        <a:bodyPr/>
        <a:lstStyle/>
        <a:p>
          <a:endParaRPr lang="es-CO"/>
        </a:p>
      </dgm:t>
    </dgm:pt>
    <dgm:pt modelId="{C811A419-22AC-4F4B-A887-2E6EB568D0EE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ACCIONES PREVENTIVAS: Implementar nuevos controles</a:t>
          </a:r>
          <a:endParaRPr lang="es-CO" b="1" dirty="0">
            <a:effectLst/>
            <a:latin typeface="+mj-lt"/>
          </a:endParaRPr>
        </a:p>
      </dgm:t>
    </dgm:pt>
    <dgm:pt modelId="{2FFBA12D-CDD5-4C06-8EB8-029AE1D94DC1}" type="parTrans" cxnId="{0D122FBD-2F88-40C5-A107-17309DD87CD3}">
      <dgm:prSet/>
      <dgm:spPr/>
      <dgm:t>
        <a:bodyPr/>
        <a:lstStyle/>
        <a:p>
          <a:endParaRPr lang="es-CO"/>
        </a:p>
      </dgm:t>
    </dgm:pt>
    <dgm:pt modelId="{D28788FA-EE00-4101-A65A-6C539CE6844D}" type="sibTrans" cxnId="{0D122FBD-2F88-40C5-A107-17309DD87CD3}">
      <dgm:prSet/>
      <dgm:spPr/>
      <dgm:t>
        <a:bodyPr/>
        <a:lstStyle/>
        <a:p>
          <a:endParaRPr lang="es-CO"/>
        </a:p>
      </dgm:t>
    </dgm:pt>
    <dgm:pt modelId="{D08EB14E-574A-4A15-9759-656FB45A8A85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endParaRPr lang="es-CO" sz="1700" b="1" dirty="0">
            <a:latin typeface="Berlin Sans FB Demi" pitchFamily="34" charset="0"/>
          </a:endParaRPr>
        </a:p>
      </dgm:t>
    </dgm:pt>
    <dgm:pt modelId="{030DE7DC-36C6-45A8-A3A2-9FBB0F653DFB}" type="parTrans" cxnId="{C83E7AF5-A607-4F62-909E-74B85DA2DBEF}">
      <dgm:prSet/>
      <dgm:spPr/>
      <dgm:t>
        <a:bodyPr/>
        <a:lstStyle/>
        <a:p>
          <a:endParaRPr lang="es-CO"/>
        </a:p>
      </dgm:t>
    </dgm:pt>
    <dgm:pt modelId="{C3AC6493-DB6D-4A4C-A73C-769785FCF4B6}" type="sibTrans" cxnId="{C83E7AF5-A607-4F62-909E-74B85DA2DBEF}">
      <dgm:prSet/>
      <dgm:spPr/>
      <dgm:t>
        <a:bodyPr/>
        <a:lstStyle/>
        <a:p>
          <a:endParaRPr lang="es-CO"/>
        </a:p>
      </dgm:t>
    </dgm:pt>
    <dgm:pt modelId="{ECD39383-3E45-43DE-95E4-F581A8AC50B8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TRATAMIENTO: Reducir, Transferir, Compartir</a:t>
          </a:r>
          <a:endParaRPr lang="es-CO" b="1" dirty="0">
            <a:effectLst/>
            <a:latin typeface="+mj-lt"/>
          </a:endParaRPr>
        </a:p>
      </dgm:t>
    </dgm:pt>
    <dgm:pt modelId="{CF36B756-93EF-4424-A871-A18BB1A0322F}" type="parTrans" cxnId="{A56D35DC-0ACB-4079-B5C9-D03ECB585A57}">
      <dgm:prSet/>
      <dgm:spPr>
        <a:ln>
          <a:solidFill>
            <a:srgbClr val="FFC000"/>
          </a:solidFill>
        </a:ln>
      </dgm:spPr>
      <dgm:t>
        <a:bodyPr/>
        <a:lstStyle/>
        <a:p>
          <a:endParaRPr lang="es-CO"/>
        </a:p>
      </dgm:t>
    </dgm:pt>
    <dgm:pt modelId="{F9BC42CC-0DF1-41C5-82F0-C4063E215CF6}" type="sibTrans" cxnId="{A56D35DC-0ACB-4079-B5C9-D03ECB585A57}">
      <dgm:prSet/>
      <dgm:spPr/>
      <dgm:t>
        <a:bodyPr/>
        <a:lstStyle/>
        <a:p>
          <a:endParaRPr lang="es-CO"/>
        </a:p>
      </dgm:t>
    </dgm:pt>
    <dgm:pt modelId="{E3539FF7-FB30-445A-9EAA-14B63F595E71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ACCIONES PREVENTIVAS: Mejorar o documentar nuevos controles</a:t>
          </a:r>
          <a:endParaRPr lang="es-CO" b="1" dirty="0">
            <a:effectLst/>
            <a:latin typeface="+mj-lt"/>
          </a:endParaRPr>
        </a:p>
      </dgm:t>
    </dgm:pt>
    <dgm:pt modelId="{6CAD947D-7C74-47DB-B6BA-B4024F95EB9B}" type="parTrans" cxnId="{EC5DA949-F440-47E3-8EF5-4246D301A7D8}">
      <dgm:prSet/>
      <dgm:spPr>
        <a:ln>
          <a:solidFill>
            <a:srgbClr val="FFC000"/>
          </a:solidFill>
        </a:ln>
      </dgm:spPr>
      <dgm:t>
        <a:bodyPr/>
        <a:lstStyle/>
        <a:p>
          <a:endParaRPr lang="es-CO"/>
        </a:p>
      </dgm:t>
    </dgm:pt>
    <dgm:pt modelId="{54DEAED1-5ADF-4B64-85C5-0CF16CBDBBC0}" type="sibTrans" cxnId="{EC5DA949-F440-47E3-8EF5-4246D301A7D8}">
      <dgm:prSet/>
      <dgm:spPr/>
      <dgm:t>
        <a:bodyPr/>
        <a:lstStyle/>
        <a:p>
          <a:endParaRPr lang="es-CO"/>
        </a:p>
      </dgm:t>
    </dgm:pt>
    <dgm:pt modelId="{6FF44DE0-7FA6-4AD9-986B-F0B9F3ECE346}">
      <dgm:prSet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PLAN DE CONTINGENCIA: </a:t>
          </a:r>
        </a:p>
        <a:p>
          <a:r>
            <a:rPr lang="es-CO" b="1" dirty="0" smtClean="0">
              <a:effectLst/>
              <a:latin typeface="+mj-lt"/>
            </a:rPr>
            <a:t>Si requiere</a:t>
          </a:r>
          <a:endParaRPr lang="es-CO" b="1" dirty="0">
            <a:effectLst/>
            <a:latin typeface="+mj-lt"/>
          </a:endParaRPr>
        </a:p>
      </dgm:t>
    </dgm:pt>
    <dgm:pt modelId="{88037ADD-00DA-440A-BE5D-ECFF0EF4E80D}" type="parTrans" cxnId="{024123AA-C937-4EB6-8086-10013CE71F83}">
      <dgm:prSet/>
      <dgm:spPr/>
      <dgm:t>
        <a:bodyPr/>
        <a:lstStyle/>
        <a:p>
          <a:endParaRPr lang="es-CO"/>
        </a:p>
      </dgm:t>
    </dgm:pt>
    <dgm:pt modelId="{A4E07860-6CF8-4F4C-B4E3-C2C4C2C75082}" type="sibTrans" cxnId="{024123AA-C937-4EB6-8086-10013CE71F83}">
      <dgm:prSet/>
      <dgm:spPr/>
      <dgm:t>
        <a:bodyPr/>
        <a:lstStyle/>
        <a:p>
          <a:endParaRPr lang="es-CO"/>
        </a:p>
      </dgm:t>
    </dgm:pt>
    <dgm:pt modelId="{105072BB-B8A6-45CE-8E91-5024A2458C58}">
      <dgm:prSet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PLAN DE CONTINGENCIA: </a:t>
          </a:r>
        </a:p>
        <a:p>
          <a:r>
            <a:rPr lang="es-CO" b="1" dirty="0" smtClean="0">
              <a:effectLst/>
              <a:latin typeface="+mj-lt"/>
            </a:rPr>
            <a:t>A consideración del proceso</a:t>
          </a:r>
          <a:endParaRPr lang="es-CO" b="1" dirty="0">
            <a:effectLst/>
            <a:latin typeface="+mj-lt"/>
          </a:endParaRPr>
        </a:p>
      </dgm:t>
    </dgm:pt>
    <dgm:pt modelId="{1124F076-F00A-4BFA-9AD6-7AAE10D7F5BB}" type="parTrans" cxnId="{A0CBD277-EED7-4399-83D4-39C3EF1C2125}">
      <dgm:prSet/>
      <dgm:spPr>
        <a:ln>
          <a:solidFill>
            <a:srgbClr val="FFC000"/>
          </a:solidFill>
        </a:ln>
      </dgm:spPr>
      <dgm:t>
        <a:bodyPr/>
        <a:lstStyle/>
        <a:p>
          <a:endParaRPr lang="es-CO"/>
        </a:p>
      </dgm:t>
    </dgm:pt>
    <dgm:pt modelId="{5181306C-CD01-426F-8F18-6E336762A6F4}" type="sibTrans" cxnId="{A0CBD277-EED7-4399-83D4-39C3EF1C2125}">
      <dgm:prSet/>
      <dgm:spPr/>
      <dgm:t>
        <a:bodyPr/>
        <a:lstStyle/>
        <a:p>
          <a:endParaRPr lang="es-CO"/>
        </a:p>
      </dgm:t>
    </dgm:pt>
    <dgm:pt modelId="{40B3444B-7301-40CA-A608-3DD3DE8ACC9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endParaRPr lang="es-CO" sz="1700" b="1" dirty="0">
            <a:latin typeface="Berlin Sans FB Demi" pitchFamily="34" charset="0"/>
          </a:endParaRPr>
        </a:p>
      </dgm:t>
    </dgm:pt>
    <dgm:pt modelId="{5936994E-F2CB-4A69-9A59-83A0EF55A971}" type="parTrans" cxnId="{1F618C4E-9570-4BCE-9693-0D1D743302E3}">
      <dgm:prSet/>
      <dgm:spPr/>
      <dgm:t>
        <a:bodyPr/>
        <a:lstStyle/>
        <a:p>
          <a:endParaRPr lang="es-CO"/>
        </a:p>
      </dgm:t>
    </dgm:pt>
    <dgm:pt modelId="{D26D2141-B5E5-444B-B09A-7E821D2CCA2A}" type="sibTrans" cxnId="{1F618C4E-9570-4BCE-9693-0D1D743302E3}">
      <dgm:prSet/>
      <dgm:spPr/>
      <dgm:t>
        <a:bodyPr/>
        <a:lstStyle/>
        <a:p>
          <a:endParaRPr lang="es-CO"/>
        </a:p>
      </dgm:t>
    </dgm:pt>
    <dgm:pt modelId="{09785ABA-4089-477B-9C6B-AEB9B92FBFBC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TRATAMIENTO: Asumir</a:t>
          </a:r>
          <a:endParaRPr lang="es-CO" b="1" dirty="0">
            <a:effectLst/>
            <a:latin typeface="+mj-lt"/>
          </a:endParaRPr>
        </a:p>
      </dgm:t>
    </dgm:pt>
    <dgm:pt modelId="{B04A982B-24FF-496D-8738-292AAA2778D6}" type="parTrans" cxnId="{B6728EAD-6FBA-43B9-8993-34E7CC79C0E4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s-CO"/>
        </a:p>
      </dgm:t>
    </dgm:pt>
    <dgm:pt modelId="{01F30F0F-EF19-45B6-A01B-1D5990003EC7}" type="sibTrans" cxnId="{B6728EAD-6FBA-43B9-8993-34E7CC79C0E4}">
      <dgm:prSet/>
      <dgm:spPr/>
      <dgm:t>
        <a:bodyPr/>
        <a:lstStyle/>
        <a:p>
          <a:endParaRPr lang="es-CO"/>
        </a:p>
      </dgm:t>
    </dgm:pt>
    <dgm:pt modelId="{3E6C8D91-6393-4533-BFA5-B09F3A3620C8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ACCIONES PREVENTIVAS: </a:t>
          </a:r>
        </a:p>
        <a:p>
          <a:r>
            <a:rPr lang="es-CO" b="1" dirty="0" smtClean="0">
              <a:effectLst/>
              <a:latin typeface="+mj-lt"/>
            </a:rPr>
            <a:t>No requeridas</a:t>
          </a:r>
          <a:endParaRPr lang="es-CO" b="1" dirty="0">
            <a:effectLst/>
            <a:latin typeface="+mj-lt"/>
          </a:endParaRPr>
        </a:p>
      </dgm:t>
    </dgm:pt>
    <dgm:pt modelId="{DB66599A-50B1-40B9-ABE7-C89B0C81EFA3}" type="parTrans" cxnId="{EE28A420-1DAA-46EA-8ADC-88A93CA08E20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s-CO"/>
        </a:p>
      </dgm:t>
    </dgm:pt>
    <dgm:pt modelId="{FC36854B-FCFC-4DEA-90C8-138DE1C21262}" type="sibTrans" cxnId="{EE28A420-1DAA-46EA-8ADC-88A93CA08E20}">
      <dgm:prSet/>
      <dgm:spPr/>
      <dgm:t>
        <a:bodyPr/>
        <a:lstStyle/>
        <a:p>
          <a:endParaRPr lang="es-CO"/>
        </a:p>
      </dgm:t>
    </dgm:pt>
    <dgm:pt modelId="{9956684F-1179-4C85-8DB9-009F195D9143}">
      <dgm:prSet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s-CO" b="1" dirty="0" smtClean="0">
              <a:effectLst/>
              <a:latin typeface="+mj-lt"/>
            </a:rPr>
            <a:t>PLAN DE CONTINGENCIA: No requerido</a:t>
          </a:r>
          <a:endParaRPr lang="es-CO" b="1" dirty="0">
            <a:effectLst/>
            <a:latin typeface="+mj-lt"/>
          </a:endParaRPr>
        </a:p>
      </dgm:t>
    </dgm:pt>
    <dgm:pt modelId="{01E08C98-4076-4B1B-A306-70769874B440}" type="parTrans" cxnId="{B192ED5E-DD06-433C-ADB8-A239CD05147E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s-CO"/>
        </a:p>
      </dgm:t>
    </dgm:pt>
    <dgm:pt modelId="{C6F6A745-0558-4240-8FFE-69A7B49D9D94}" type="sibTrans" cxnId="{B192ED5E-DD06-433C-ADB8-A239CD05147E}">
      <dgm:prSet/>
      <dgm:spPr/>
      <dgm:t>
        <a:bodyPr/>
        <a:lstStyle/>
        <a:p>
          <a:endParaRPr lang="es-CO"/>
        </a:p>
      </dgm:t>
    </dgm:pt>
    <dgm:pt modelId="{9BDEB0EC-A3FB-443A-9BA3-BEAE1DE4AE58}" type="pres">
      <dgm:prSet presAssocID="{DB4DE6D1-8A1F-4405-80B7-C2DF4D6A8FA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7B08D7E4-F735-430F-BAB8-1CC7933B3816}" type="pres">
      <dgm:prSet presAssocID="{7ED7140F-AFA3-4AAC-8B78-B77F644AA3E7}" presName="root" presStyleCnt="0"/>
      <dgm:spPr/>
    </dgm:pt>
    <dgm:pt modelId="{7D875C88-ADB7-4829-BAC6-96B00ACC6465}" type="pres">
      <dgm:prSet presAssocID="{7ED7140F-AFA3-4AAC-8B78-B77F644AA3E7}" presName="rootComposite" presStyleCnt="0"/>
      <dgm:spPr/>
    </dgm:pt>
    <dgm:pt modelId="{66594D4D-1A6C-48C0-9FD7-467DB51BD337}" type="pres">
      <dgm:prSet presAssocID="{7ED7140F-AFA3-4AAC-8B78-B77F644AA3E7}" presName="rootText" presStyleLbl="node1" presStyleIdx="0" presStyleCnt="3" custScaleX="101398" custScaleY="83283"/>
      <dgm:spPr/>
      <dgm:t>
        <a:bodyPr/>
        <a:lstStyle/>
        <a:p>
          <a:endParaRPr lang="es-CO"/>
        </a:p>
      </dgm:t>
    </dgm:pt>
    <dgm:pt modelId="{1260F6C2-38D8-49BF-99B1-519951C42DA0}" type="pres">
      <dgm:prSet presAssocID="{7ED7140F-AFA3-4AAC-8B78-B77F644AA3E7}" presName="rootConnector" presStyleLbl="node1" presStyleIdx="0" presStyleCnt="3"/>
      <dgm:spPr/>
      <dgm:t>
        <a:bodyPr/>
        <a:lstStyle/>
        <a:p>
          <a:endParaRPr lang="es-CO"/>
        </a:p>
      </dgm:t>
    </dgm:pt>
    <dgm:pt modelId="{17B0DC84-42D8-49EF-9F6F-44BDD88ABD77}" type="pres">
      <dgm:prSet presAssocID="{7ED7140F-AFA3-4AAC-8B78-B77F644AA3E7}" presName="childShape" presStyleCnt="0"/>
      <dgm:spPr/>
    </dgm:pt>
    <dgm:pt modelId="{E8BEE1C0-81B6-4D4B-BE23-E5596C93338A}" type="pres">
      <dgm:prSet presAssocID="{8A3F668C-DC0F-4BE4-9F0F-80280E7EA7C2}" presName="Name13" presStyleLbl="parChTrans1D2" presStyleIdx="0" presStyleCnt="9"/>
      <dgm:spPr/>
      <dgm:t>
        <a:bodyPr/>
        <a:lstStyle/>
        <a:p>
          <a:endParaRPr lang="es-CO"/>
        </a:p>
      </dgm:t>
    </dgm:pt>
    <dgm:pt modelId="{6F65485D-7E9A-483D-B1DF-F17BE64655DD}" type="pres">
      <dgm:prSet presAssocID="{07E6EA4A-35B6-460A-A526-2AF6D2E7362E}" presName="childText" presStyleLbl="bgAcc1" presStyleIdx="0" presStyleCnt="9" custScaleY="77481" custLinFactNeighborX="1825" custLinFactNeighborY="-801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1E2B3F5-DE89-4890-B56A-09D2B32D2705}" type="pres">
      <dgm:prSet presAssocID="{2FFBA12D-CDD5-4C06-8EB8-029AE1D94DC1}" presName="Name13" presStyleLbl="parChTrans1D2" presStyleIdx="1" presStyleCnt="9"/>
      <dgm:spPr/>
      <dgm:t>
        <a:bodyPr/>
        <a:lstStyle/>
        <a:p>
          <a:endParaRPr lang="es-CO"/>
        </a:p>
      </dgm:t>
    </dgm:pt>
    <dgm:pt modelId="{7E02F2B4-4DF3-43CB-A711-1FE9174957FB}" type="pres">
      <dgm:prSet presAssocID="{C811A419-22AC-4F4B-A887-2E6EB568D0EE}" presName="childText" presStyleLbl="bgAcc1" presStyleIdx="1" presStyleCnt="9" custScaleY="80917" custLinFactNeighborX="1826" custLinFactNeighborY="-2175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338D05F-0729-437E-92A7-1BD764315741}" type="pres">
      <dgm:prSet presAssocID="{88037ADD-00DA-440A-BE5D-ECFF0EF4E80D}" presName="Name13" presStyleLbl="parChTrans1D2" presStyleIdx="2" presStyleCnt="9"/>
      <dgm:spPr/>
      <dgm:t>
        <a:bodyPr/>
        <a:lstStyle/>
        <a:p>
          <a:endParaRPr lang="es-CO"/>
        </a:p>
      </dgm:t>
    </dgm:pt>
    <dgm:pt modelId="{8BF11087-39F3-404E-AF2F-67C065471E61}" type="pres">
      <dgm:prSet presAssocID="{6FF44DE0-7FA6-4AD9-986B-F0B9F3ECE346}" presName="childText" presStyleLbl="bgAcc1" presStyleIdx="2" presStyleCnt="9" custScaleY="59159" custLinFactNeighborX="1825" custLinFactNeighborY="-3263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CB027B-5870-40EC-BAF8-8167F0733FF1}" type="pres">
      <dgm:prSet presAssocID="{D08EB14E-574A-4A15-9759-656FB45A8A85}" presName="root" presStyleCnt="0"/>
      <dgm:spPr/>
    </dgm:pt>
    <dgm:pt modelId="{82B69EE8-9181-4208-97C8-6AB138C315E5}" type="pres">
      <dgm:prSet presAssocID="{D08EB14E-574A-4A15-9759-656FB45A8A85}" presName="rootComposite" presStyleCnt="0"/>
      <dgm:spPr/>
    </dgm:pt>
    <dgm:pt modelId="{6C9D4059-E315-4CEE-8813-5B1323260AD7}" type="pres">
      <dgm:prSet presAssocID="{D08EB14E-574A-4A15-9759-656FB45A8A85}" presName="rootText" presStyleLbl="node1" presStyleIdx="1" presStyleCnt="3" custScaleX="94507" custScaleY="84819" custLinFactNeighborX="2621"/>
      <dgm:spPr/>
      <dgm:t>
        <a:bodyPr/>
        <a:lstStyle/>
        <a:p>
          <a:endParaRPr lang="es-CO"/>
        </a:p>
      </dgm:t>
    </dgm:pt>
    <dgm:pt modelId="{78F8A935-ABF4-4738-B4F3-8BB9FB2B81E8}" type="pres">
      <dgm:prSet presAssocID="{D08EB14E-574A-4A15-9759-656FB45A8A85}" presName="rootConnector" presStyleLbl="node1" presStyleIdx="1" presStyleCnt="3"/>
      <dgm:spPr/>
      <dgm:t>
        <a:bodyPr/>
        <a:lstStyle/>
        <a:p>
          <a:endParaRPr lang="es-CO"/>
        </a:p>
      </dgm:t>
    </dgm:pt>
    <dgm:pt modelId="{6C234893-A39E-4E1A-B9BE-E6F9E0059D74}" type="pres">
      <dgm:prSet presAssocID="{D08EB14E-574A-4A15-9759-656FB45A8A85}" presName="childShape" presStyleCnt="0"/>
      <dgm:spPr/>
    </dgm:pt>
    <dgm:pt modelId="{8BD311A9-7265-48D9-BED0-5512ADCBA48B}" type="pres">
      <dgm:prSet presAssocID="{CF36B756-93EF-4424-A871-A18BB1A0322F}" presName="Name13" presStyleLbl="parChTrans1D2" presStyleIdx="3" presStyleCnt="9"/>
      <dgm:spPr/>
      <dgm:t>
        <a:bodyPr/>
        <a:lstStyle/>
        <a:p>
          <a:endParaRPr lang="es-CO"/>
        </a:p>
      </dgm:t>
    </dgm:pt>
    <dgm:pt modelId="{131F9E1C-2881-4CA2-990E-DB880C69DC5E}" type="pres">
      <dgm:prSet presAssocID="{ECD39383-3E45-43DE-95E4-F581A8AC50B8}" presName="childText" presStyleLbl="bgAcc1" presStyleIdx="3" presStyleCnt="9" custScaleY="68320" custLinFactNeighborX="307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C2B40C2-BBE3-4059-9E01-6A0C550FCB59}" type="pres">
      <dgm:prSet presAssocID="{6CAD947D-7C74-47DB-B6BA-B4024F95EB9B}" presName="Name13" presStyleLbl="parChTrans1D2" presStyleIdx="4" presStyleCnt="9"/>
      <dgm:spPr/>
      <dgm:t>
        <a:bodyPr/>
        <a:lstStyle/>
        <a:p>
          <a:endParaRPr lang="es-CO"/>
        </a:p>
      </dgm:t>
    </dgm:pt>
    <dgm:pt modelId="{850FD58E-718B-499C-888E-9B170A188AD1}" type="pres">
      <dgm:prSet presAssocID="{E3539FF7-FB30-445A-9EAA-14B63F595E71}" presName="childText" presStyleLbl="bgAcc1" presStyleIdx="4" presStyleCnt="9" custScaleY="65078" custLinFactNeighborX="3072" custLinFactNeighborY="-1249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6E8085B-874E-4E57-9C34-08864A1A7DD6}" type="pres">
      <dgm:prSet presAssocID="{1124F076-F00A-4BFA-9AD6-7AAE10D7F5BB}" presName="Name13" presStyleLbl="parChTrans1D2" presStyleIdx="5" presStyleCnt="9"/>
      <dgm:spPr/>
      <dgm:t>
        <a:bodyPr/>
        <a:lstStyle/>
        <a:p>
          <a:endParaRPr lang="es-CO"/>
        </a:p>
      </dgm:t>
    </dgm:pt>
    <dgm:pt modelId="{0508FB70-98EA-4070-9779-F3C8DE8ED288}" type="pres">
      <dgm:prSet presAssocID="{105072BB-B8A6-45CE-8E91-5024A2458C58}" presName="childText" presStyleLbl="bgAcc1" presStyleIdx="5" presStyleCnt="9" custScaleY="73899" custLinFactNeighborX="3072" custLinFactNeighborY="-2337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F774CF1-894C-4E20-A91E-DA141F2C3A0C}" type="pres">
      <dgm:prSet presAssocID="{40B3444B-7301-40CA-A608-3DD3DE8ACC9A}" presName="root" presStyleCnt="0"/>
      <dgm:spPr/>
    </dgm:pt>
    <dgm:pt modelId="{64A05C45-7905-4A87-9688-1753101A1919}" type="pres">
      <dgm:prSet presAssocID="{40B3444B-7301-40CA-A608-3DD3DE8ACC9A}" presName="rootComposite" presStyleCnt="0"/>
      <dgm:spPr/>
    </dgm:pt>
    <dgm:pt modelId="{133B348D-FA8D-48CA-8292-F1864C5632EB}" type="pres">
      <dgm:prSet presAssocID="{40B3444B-7301-40CA-A608-3DD3DE8ACC9A}" presName="rootText" presStyleLbl="node1" presStyleIdx="2" presStyleCnt="3" custScaleX="105770" custScaleY="83812" custLinFactNeighborX="860" custLinFactNeighborY="-6769"/>
      <dgm:spPr/>
      <dgm:t>
        <a:bodyPr/>
        <a:lstStyle/>
        <a:p>
          <a:endParaRPr lang="es-CO"/>
        </a:p>
      </dgm:t>
    </dgm:pt>
    <dgm:pt modelId="{5FCDF4AD-8CBB-4C21-B1A8-66AD2DAD8FDB}" type="pres">
      <dgm:prSet presAssocID="{40B3444B-7301-40CA-A608-3DD3DE8ACC9A}" presName="rootConnector" presStyleLbl="node1" presStyleIdx="2" presStyleCnt="3"/>
      <dgm:spPr/>
      <dgm:t>
        <a:bodyPr/>
        <a:lstStyle/>
        <a:p>
          <a:endParaRPr lang="es-CO"/>
        </a:p>
      </dgm:t>
    </dgm:pt>
    <dgm:pt modelId="{A97E82C8-2544-4195-A9A3-DBDB3C9EECD9}" type="pres">
      <dgm:prSet presAssocID="{40B3444B-7301-40CA-A608-3DD3DE8ACC9A}" presName="childShape" presStyleCnt="0"/>
      <dgm:spPr/>
    </dgm:pt>
    <dgm:pt modelId="{B1D1AAC2-32B0-49B0-9000-1A201C53DEAB}" type="pres">
      <dgm:prSet presAssocID="{B04A982B-24FF-496D-8738-292AAA2778D6}" presName="Name13" presStyleLbl="parChTrans1D2" presStyleIdx="6" presStyleCnt="9"/>
      <dgm:spPr/>
      <dgm:t>
        <a:bodyPr/>
        <a:lstStyle/>
        <a:p>
          <a:endParaRPr lang="es-CO"/>
        </a:p>
      </dgm:t>
    </dgm:pt>
    <dgm:pt modelId="{318BA9B6-15C1-4DB8-8BB0-13923810ACA7}" type="pres">
      <dgm:prSet presAssocID="{09785ABA-4089-477B-9C6B-AEB9B92FBFBC}" presName="childText" presStyleLbl="bgAcc1" presStyleIdx="6" presStyleCnt="9" custScaleY="52154" custLinFactNeighborY="44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AB5822D-1548-439C-9FEE-B8EF4F58F048}" type="pres">
      <dgm:prSet presAssocID="{DB66599A-50B1-40B9-ABE7-C89B0C81EFA3}" presName="Name13" presStyleLbl="parChTrans1D2" presStyleIdx="7" presStyleCnt="9"/>
      <dgm:spPr/>
      <dgm:t>
        <a:bodyPr/>
        <a:lstStyle/>
        <a:p>
          <a:endParaRPr lang="es-CO"/>
        </a:p>
      </dgm:t>
    </dgm:pt>
    <dgm:pt modelId="{286E4101-FEF7-430F-A97D-C9BCF7E709BA}" type="pres">
      <dgm:prSet presAssocID="{3E6C8D91-6393-4533-BFA5-B09F3A3620C8}" presName="childText" presStyleLbl="bgAcc1" presStyleIdx="7" presStyleCnt="9" custScaleY="65274" custLinFactNeighborY="44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7027B2F-C5DA-44D8-A448-A19E084A2AD1}" type="pres">
      <dgm:prSet presAssocID="{01E08C98-4076-4B1B-A306-70769874B440}" presName="Name13" presStyleLbl="parChTrans1D2" presStyleIdx="8" presStyleCnt="9"/>
      <dgm:spPr/>
      <dgm:t>
        <a:bodyPr/>
        <a:lstStyle/>
        <a:p>
          <a:endParaRPr lang="es-CO"/>
        </a:p>
      </dgm:t>
    </dgm:pt>
    <dgm:pt modelId="{58C6CE6A-D165-430D-A22A-42A3CDC52276}" type="pres">
      <dgm:prSet presAssocID="{9956684F-1179-4C85-8DB9-009F195D9143}" presName="childText" presStyleLbl="bgAcc1" presStyleIdx="8" presStyleCnt="9" custScaleY="60710" custLinFactNeighborY="44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18AAE9B-7418-46FD-88E3-8D57699AD417}" type="presOf" srcId="{09785ABA-4089-477B-9C6B-AEB9B92FBFBC}" destId="{318BA9B6-15C1-4DB8-8BB0-13923810ACA7}" srcOrd="0" destOrd="0" presId="urn:microsoft.com/office/officeart/2005/8/layout/hierarchy3"/>
    <dgm:cxn modelId="{C8C25DD9-C29B-42D7-9F34-7C60AA72A76E}" type="presOf" srcId="{9956684F-1179-4C85-8DB9-009F195D9143}" destId="{58C6CE6A-D165-430D-A22A-42A3CDC52276}" srcOrd="0" destOrd="0" presId="urn:microsoft.com/office/officeart/2005/8/layout/hierarchy3"/>
    <dgm:cxn modelId="{8410D7AE-3B75-4718-9D95-F7E415CF3307}" type="presOf" srcId="{ECD39383-3E45-43DE-95E4-F581A8AC50B8}" destId="{131F9E1C-2881-4CA2-990E-DB880C69DC5E}" srcOrd="0" destOrd="0" presId="urn:microsoft.com/office/officeart/2005/8/layout/hierarchy3"/>
    <dgm:cxn modelId="{3A9AA115-D3D4-43CD-86F9-8DEBF84AF290}" type="presOf" srcId="{07E6EA4A-35B6-460A-A526-2AF6D2E7362E}" destId="{6F65485D-7E9A-483D-B1DF-F17BE64655DD}" srcOrd="0" destOrd="0" presId="urn:microsoft.com/office/officeart/2005/8/layout/hierarchy3"/>
    <dgm:cxn modelId="{2FD401FF-28BD-4518-A8C4-994B238E7F7E}" type="presOf" srcId="{3E6C8D91-6393-4533-BFA5-B09F3A3620C8}" destId="{286E4101-FEF7-430F-A97D-C9BCF7E709BA}" srcOrd="0" destOrd="0" presId="urn:microsoft.com/office/officeart/2005/8/layout/hierarchy3"/>
    <dgm:cxn modelId="{1A2F137C-38AE-4B75-B694-04BAF3D6BE01}" type="presOf" srcId="{6CAD947D-7C74-47DB-B6BA-B4024F95EB9B}" destId="{2C2B40C2-BBE3-4059-9E01-6A0C550FCB59}" srcOrd="0" destOrd="0" presId="urn:microsoft.com/office/officeart/2005/8/layout/hierarchy3"/>
    <dgm:cxn modelId="{E1EF59A6-9FFC-4BEC-92AD-1373195E9775}" type="presOf" srcId="{C811A419-22AC-4F4B-A887-2E6EB568D0EE}" destId="{7E02F2B4-4DF3-43CB-A711-1FE9174957FB}" srcOrd="0" destOrd="0" presId="urn:microsoft.com/office/officeart/2005/8/layout/hierarchy3"/>
    <dgm:cxn modelId="{DD8E4942-D565-4E02-B0A2-AD5985D53081}" type="presOf" srcId="{8A3F668C-DC0F-4BE4-9F0F-80280E7EA7C2}" destId="{E8BEE1C0-81B6-4D4B-BE23-E5596C93338A}" srcOrd="0" destOrd="0" presId="urn:microsoft.com/office/officeart/2005/8/layout/hierarchy3"/>
    <dgm:cxn modelId="{EC5DA949-F440-47E3-8EF5-4246D301A7D8}" srcId="{D08EB14E-574A-4A15-9759-656FB45A8A85}" destId="{E3539FF7-FB30-445A-9EAA-14B63F595E71}" srcOrd="1" destOrd="0" parTransId="{6CAD947D-7C74-47DB-B6BA-B4024F95EB9B}" sibTransId="{54DEAED1-5ADF-4B64-85C5-0CF16CBDBBC0}"/>
    <dgm:cxn modelId="{847F156D-423D-4F3E-AAFB-5586411F65A4}" type="presOf" srcId="{B04A982B-24FF-496D-8738-292AAA2778D6}" destId="{B1D1AAC2-32B0-49B0-9000-1A201C53DEAB}" srcOrd="0" destOrd="0" presId="urn:microsoft.com/office/officeart/2005/8/layout/hierarchy3"/>
    <dgm:cxn modelId="{1E5CF3C4-F028-4A30-866D-FEC771943E41}" type="presOf" srcId="{6FF44DE0-7FA6-4AD9-986B-F0B9F3ECE346}" destId="{8BF11087-39F3-404E-AF2F-67C065471E61}" srcOrd="0" destOrd="0" presId="urn:microsoft.com/office/officeart/2005/8/layout/hierarchy3"/>
    <dgm:cxn modelId="{8257101C-C9F9-40DE-94EE-5864BD5B5D5A}" type="presOf" srcId="{7ED7140F-AFA3-4AAC-8B78-B77F644AA3E7}" destId="{66594D4D-1A6C-48C0-9FD7-467DB51BD337}" srcOrd="0" destOrd="0" presId="urn:microsoft.com/office/officeart/2005/8/layout/hierarchy3"/>
    <dgm:cxn modelId="{0D122FBD-2F88-40C5-A107-17309DD87CD3}" srcId="{7ED7140F-AFA3-4AAC-8B78-B77F644AA3E7}" destId="{C811A419-22AC-4F4B-A887-2E6EB568D0EE}" srcOrd="1" destOrd="0" parTransId="{2FFBA12D-CDD5-4C06-8EB8-029AE1D94DC1}" sibTransId="{D28788FA-EE00-4101-A65A-6C539CE6844D}"/>
    <dgm:cxn modelId="{F88707DA-5696-4CFC-B57B-2912A8F7D495}" type="presOf" srcId="{2FFBA12D-CDD5-4C06-8EB8-029AE1D94DC1}" destId="{11E2B3F5-DE89-4890-B56A-09D2B32D2705}" srcOrd="0" destOrd="0" presId="urn:microsoft.com/office/officeart/2005/8/layout/hierarchy3"/>
    <dgm:cxn modelId="{16EF94E9-1F58-4443-ACCA-4EBBD48F627D}" srcId="{7ED7140F-AFA3-4AAC-8B78-B77F644AA3E7}" destId="{07E6EA4A-35B6-460A-A526-2AF6D2E7362E}" srcOrd="0" destOrd="0" parTransId="{8A3F668C-DC0F-4BE4-9F0F-80280E7EA7C2}" sibTransId="{B50806DA-933C-4126-98CF-CABE0C8921EE}"/>
    <dgm:cxn modelId="{4EC52794-E195-433F-981B-25B73917A245}" srcId="{DB4DE6D1-8A1F-4405-80B7-C2DF4D6A8FA9}" destId="{7ED7140F-AFA3-4AAC-8B78-B77F644AA3E7}" srcOrd="0" destOrd="0" parTransId="{8506D795-2DD2-46F9-95C4-E5AD0E6ED9B1}" sibTransId="{854D4887-FBD2-40BD-8789-A5EFC8D450B9}"/>
    <dgm:cxn modelId="{C83E7AF5-A607-4F62-909E-74B85DA2DBEF}" srcId="{DB4DE6D1-8A1F-4405-80B7-C2DF4D6A8FA9}" destId="{D08EB14E-574A-4A15-9759-656FB45A8A85}" srcOrd="1" destOrd="0" parTransId="{030DE7DC-36C6-45A8-A3A2-9FBB0F653DFB}" sibTransId="{C3AC6493-DB6D-4A4C-A73C-769785FCF4B6}"/>
    <dgm:cxn modelId="{BDAD091A-F110-4597-98B3-65A75CC470D1}" type="presOf" srcId="{CF36B756-93EF-4424-A871-A18BB1A0322F}" destId="{8BD311A9-7265-48D9-BED0-5512ADCBA48B}" srcOrd="0" destOrd="0" presId="urn:microsoft.com/office/officeart/2005/8/layout/hierarchy3"/>
    <dgm:cxn modelId="{1F618C4E-9570-4BCE-9693-0D1D743302E3}" srcId="{DB4DE6D1-8A1F-4405-80B7-C2DF4D6A8FA9}" destId="{40B3444B-7301-40CA-A608-3DD3DE8ACC9A}" srcOrd="2" destOrd="0" parTransId="{5936994E-F2CB-4A69-9A59-83A0EF55A971}" sibTransId="{D26D2141-B5E5-444B-B09A-7E821D2CCA2A}"/>
    <dgm:cxn modelId="{969FF59C-1968-459B-8490-F28F642AA046}" type="presOf" srcId="{40B3444B-7301-40CA-A608-3DD3DE8ACC9A}" destId="{133B348D-FA8D-48CA-8292-F1864C5632EB}" srcOrd="0" destOrd="0" presId="urn:microsoft.com/office/officeart/2005/8/layout/hierarchy3"/>
    <dgm:cxn modelId="{8A78E46E-AA04-43BF-A2BB-2A224204B64E}" type="presOf" srcId="{DB4DE6D1-8A1F-4405-80B7-C2DF4D6A8FA9}" destId="{9BDEB0EC-A3FB-443A-9BA3-BEAE1DE4AE58}" srcOrd="0" destOrd="0" presId="urn:microsoft.com/office/officeart/2005/8/layout/hierarchy3"/>
    <dgm:cxn modelId="{B6728EAD-6FBA-43B9-8993-34E7CC79C0E4}" srcId="{40B3444B-7301-40CA-A608-3DD3DE8ACC9A}" destId="{09785ABA-4089-477B-9C6B-AEB9B92FBFBC}" srcOrd="0" destOrd="0" parTransId="{B04A982B-24FF-496D-8738-292AAA2778D6}" sibTransId="{01F30F0F-EF19-45B6-A01B-1D5990003EC7}"/>
    <dgm:cxn modelId="{B03C13AD-9761-471C-B5D1-423F6D09E5F0}" type="presOf" srcId="{105072BB-B8A6-45CE-8E91-5024A2458C58}" destId="{0508FB70-98EA-4070-9779-F3C8DE8ED288}" srcOrd="0" destOrd="0" presId="urn:microsoft.com/office/officeart/2005/8/layout/hierarchy3"/>
    <dgm:cxn modelId="{84E5B6AE-14E9-4E6C-A8FE-A0C1F2B5893C}" type="presOf" srcId="{D08EB14E-574A-4A15-9759-656FB45A8A85}" destId="{78F8A935-ABF4-4738-B4F3-8BB9FB2B81E8}" srcOrd="1" destOrd="0" presId="urn:microsoft.com/office/officeart/2005/8/layout/hierarchy3"/>
    <dgm:cxn modelId="{B192ED5E-DD06-433C-ADB8-A239CD05147E}" srcId="{40B3444B-7301-40CA-A608-3DD3DE8ACC9A}" destId="{9956684F-1179-4C85-8DB9-009F195D9143}" srcOrd="2" destOrd="0" parTransId="{01E08C98-4076-4B1B-A306-70769874B440}" sibTransId="{C6F6A745-0558-4240-8FFE-69A7B49D9D94}"/>
    <dgm:cxn modelId="{0F1E4ACA-39AB-4221-A976-C398A7D9A46A}" type="presOf" srcId="{88037ADD-00DA-440A-BE5D-ECFF0EF4E80D}" destId="{A338D05F-0729-437E-92A7-1BD764315741}" srcOrd="0" destOrd="0" presId="urn:microsoft.com/office/officeart/2005/8/layout/hierarchy3"/>
    <dgm:cxn modelId="{A56D35DC-0ACB-4079-B5C9-D03ECB585A57}" srcId="{D08EB14E-574A-4A15-9759-656FB45A8A85}" destId="{ECD39383-3E45-43DE-95E4-F581A8AC50B8}" srcOrd="0" destOrd="0" parTransId="{CF36B756-93EF-4424-A871-A18BB1A0322F}" sibTransId="{F9BC42CC-0DF1-41C5-82F0-C4063E215CF6}"/>
    <dgm:cxn modelId="{5D91D023-0956-43AB-964C-5DCB1479B64C}" type="presOf" srcId="{1124F076-F00A-4BFA-9AD6-7AAE10D7F5BB}" destId="{36E8085B-874E-4E57-9C34-08864A1A7DD6}" srcOrd="0" destOrd="0" presId="urn:microsoft.com/office/officeart/2005/8/layout/hierarchy3"/>
    <dgm:cxn modelId="{BAA16D7E-FA4F-419D-8589-40324AD81D68}" type="presOf" srcId="{7ED7140F-AFA3-4AAC-8B78-B77F644AA3E7}" destId="{1260F6C2-38D8-49BF-99B1-519951C42DA0}" srcOrd="1" destOrd="0" presId="urn:microsoft.com/office/officeart/2005/8/layout/hierarchy3"/>
    <dgm:cxn modelId="{024123AA-C937-4EB6-8086-10013CE71F83}" srcId="{7ED7140F-AFA3-4AAC-8B78-B77F644AA3E7}" destId="{6FF44DE0-7FA6-4AD9-986B-F0B9F3ECE346}" srcOrd="2" destOrd="0" parTransId="{88037ADD-00DA-440A-BE5D-ECFF0EF4E80D}" sibTransId="{A4E07860-6CF8-4F4C-B4E3-C2C4C2C75082}"/>
    <dgm:cxn modelId="{F59A3A2B-D85B-4305-ACC3-E417637FD72D}" type="presOf" srcId="{D08EB14E-574A-4A15-9759-656FB45A8A85}" destId="{6C9D4059-E315-4CEE-8813-5B1323260AD7}" srcOrd="0" destOrd="0" presId="urn:microsoft.com/office/officeart/2005/8/layout/hierarchy3"/>
    <dgm:cxn modelId="{A85B3B8A-4C37-46BF-9DFB-84D5E8EF5996}" type="presOf" srcId="{40B3444B-7301-40CA-A608-3DD3DE8ACC9A}" destId="{5FCDF4AD-8CBB-4C21-B1A8-66AD2DAD8FDB}" srcOrd="1" destOrd="0" presId="urn:microsoft.com/office/officeart/2005/8/layout/hierarchy3"/>
    <dgm:cxn modelId="{8FECBCA1-ECE6-49CB-A890-31A98B7DC205}" type="presOf" srcId="{E3539FF7-FB30-445A-9EAA-14B63F595E71}" destId="{850FD58E-718B-499C-888E-9B170A188AD1}" srcOrd="0" destOrd="0" presId="urn:microsoft.com/office/officeart/2005/8/layout/hierarchy3"/>
    <dgm:cxn modelId="{BE7727AA-4705-4287-A8E6-327169607DBB}" type="presOf" srcId="{01E08C98-4076-4B1B-A306-70769874B440}" destId="{97027B2F-C5DA-44D8-A448-A19E084A2AD1}" srcOrd="0" destOrd="0" presId="urn:microsoft.com/office/officeart/2005/8/layout/hierarchy3"/>
    <dgm:cxn modelId="{993C5FA5-797A-49D5-9BF8-FA460A14C304}" type="presOf" srcId="{DB66599A-50B1-40B9-ABE7-C89B0C81EFA3}" destId="{3AB5822D-1548-439C-9FEE-B8EF4F58F048}" srcOrd="0" destOrd="0" presId="urn:microsoft.com/office/officeart/2005/8/layout/hierarchy3"/>
    <dgm:cxn modelId="{EE28A420-1DAA-46EA-8ADC-88A93CA08E20}" srcId="{40B3444B-7301-40CA-A608-3DD3DE8ACC9A}" destId="{3E6C8D91-6393-4533-BFA5-B09F3A3620C8}" srcOrd="1" destOrd="0" parTransId="{DB66599A-50B1-40B9-ABE7-C89B0C81EFA3}" sibTransId="{FC36854B-FCFC-4DEA-90C8-138DE1C21262}"/>
    <dgm:cxn modelId="{A0CBD277-EED7-4399-83D4-39C3EF1C2125}" srcId="{D08EB14E-574A-4A15-9759-656FB45A8A85}" destId="{105072BB-B8A6-45CE-8E91-5024A2458C58}" srcOrd="2" destOrd="0" parTransId="{1124F076-F00A-4BFA-9AD6-7AAE10D7F5BB}" sibTransId="{5181306C-CD01-426F-8F18-6E336762A6F4}"/>
    <dgm:cxn modelId="{C85E4D6D-1682-420D-B5C5-0C99210A40ED}" type="presParOf" srcId="{9BDEB0EC-A3FB-443A-9BA3-BEAE1DE4AE58}" destId="{7B08D7E4-F735-430F-BAB8-1CC7933B3816}" srcOrd="0" destOrd="0" presId="urn:microsoft.com/office/officeart/2005/8/layout/hierarchy3"/>
    <dgm:cxn modelId="{82957696-033F-4A0D-BA57-8F80285B097E}" type="presParOf" srcId="{7B08D7E4-F735-430F-BAB8-1CC7933B3816}" destId="{7D875C88-ADB7-4829-BAC6-96B00ACC6465}" srcOrd="0" destOrd="0" presId="urn:microsoft.com/office/officeart/2005/8/layout/hierarchy3"/>
    <dgm:cxn modelId="{60D94110-951F-4E03-ABDC-D518BF872500}" type="presParOf" srcId="{7D875C88-ADB7-4829-BAC6-96B00ACC6465}" destId="{66594D4D-1A6C-48C0-9FD7-467DB51BD337}" srcOrd="0" destOrd="0" presId="urn:microsoft.com/office/officeart/2005/8/layout/hierarchy3"/>
    <dgm:cxn modelId="{29C5E5E8-2AF1-441B-AF53-C316EAB8E4E3}" type="presParOf" srcId="{7D875C88-ADB7-4829-BAC6-96B00ACC6465}" destId="{1260F6C2-38D8-49BF-99B1-519951C42DA0}" srcOrd="1" destOrd="0" presId="urn:microsoft.com/office/officeart/2005/8/layout/hierarchy3"/>
    <dgm:cxn modelId="{0F0DB5BB-AFA3-4642-BD4E-AE006E299871}" type="presParOf" srcId="{7B08D7E4-F735-430F-BAB8-1CC7933B3816}" destId="{17B0DC84-42D8-49EF-9F6F-44BDD88ABD77}" srcOrd="1" destOrd="0" presId="urn:microsoft.com/office/officeart/2005/8/layout/hierarchy3"/>
    <dgm:cxn modelId="{0D344A1D-368F-47AC-9C04-48F7780FEE23}" type="presParOf" srcId="{17B0DC84-42D8-49EF-9F6F-44BDD88ABD77}" destId="{E8BEE1C0-81B6-4D4B-BE23-E5596C93338A}" srcOrd="0" destOrd="0" presId="urn:microsoft.com/office/officeart/2005/8/layout/hierarchy3"/>
    <dgm:cxn modelId="{72D56DAC-BE05-4399-BBAC-1C289F8E5037}" type="presParOf" srcId="{17B0DC84-42D8-49EF-9F6F-44BDD88ABD77}" destId="{6F65485D-7E9A-483D-B1DF-F17BE64655DD}" srcOrd="1" destOrd="0" presId="urn:microsoft.com/office/officeart/2005/8/layout/hierarchy3"/>
    <dgm:cxn modelId="{52A0BA84-5207-4F4D-8D45-C39BC9A8FDAF}" type="presParOf" srcId="{17B0DC84-42D8-49EF-9F6F-44BDD88ABD77}" destId="{11E2B3F5-DE89-4890-B56A-09D2B32D2705}" srcOrd="2" destOrd="0" presId="urn:microsoft.com/office/officeart/2005/8/layout/hierarchy3"/>
    <dgm:cxn modelId="{E2E58656-E7CD-4A02-8659-12C8C2367117}" type="presParOf" srcId="{17B0DC84-42D8-49EF-9F6F-44BDD88ABD77}" destId="{7E02F2B4-4DF3-43CB-A711-1FE9174957FB}" srcOrd="3" destOrd="0" presId="urn:microsoft.com/office/officeart/2005/8/layout/hierarchy3"/>
    <dgm:cxn modelId="{D71A5DD8-3D1F-4DC7-B1B5-D60929F8E280}" type="presParOf" srcId="{17B0DC84-42D8-49EF-9F6F-44BDD88ABD77}" destId="{A338D05F-0729-437E-92A7-1BD764315741}" srcOrd="4" destOrd="0" presId="urn:microsoft.com/office/officeart/2005/8/layout/hierarchy3"/>
    <dgm:cxn modelId="{B11E1234-C594-48A6-9DB4-D87E6A5F4744}" type="presParOf" srcId="{17B0DC84-42D8-49EF-9F6F-44BDD88ABD77}" destId="{8BF11087-39F3-404E-AF2F-67C065471E61}" srcOrd="5" destOrd="0" presId="urn:microsoft.com/office/officeart/2005/8/layout/hierarchy3"/>
    <dgm:cxn modelId="{3EAEAA38-7F2A-4EB5-807F-D7CEA0BC5305}" type="presParOf" srcId="{9BDEB0EC-A3FB-443A-9BA3-BEAE1DE4AE58}" destId="{1ACB027B-5870-40EC-BAF8-8167F0733FF1}" srcOrd="1" destOrd="0" presId="urn:microsoft.com/office/officeart/2005/8/layout/hierarchy3"/>
    <dgm:cxn modelId="{E69F7DFC-9797-4A19-B2B2-CB1F583067CC}" type="presParOf" srcId="{1ACB027B-5870-40EC-BAF8-8167F0733FF1}" destId="{82B69EE8-9181-4208-97C8-6AB138C315E5}" srcOrd="0" destOrd="0" presId="urn:microsoft.com/office/officeart/2005/8/layout/hierarchy3"/>
    <dgm:cxn modelId="{62504982-ABA4-4ED3-81E6-AF0635204CA9}" type="presParOf" srcId="{82B69EE8-9181-4208-97C8-6AB138C315E5}" destId="{6C9D4059-E315-4CEE-8813-5B1323260AD7}" srcOrd="0" destOrd="0" presId="urn:microsoft.com/office/officeart/2005/8/layout/hierarchy3"/>
    <dgm:cxn modelId="{27FD14E0-5EBE-4261-97FD-3E0F1294735B}" type="presParOf" srcId="{82B69EE8-9181-4208-97C8-6AB138C315E5}" destId="{78F8A935-ABF4-4738-B4F3-8BB9FB2B81E8}" srcOrd="1" destOrd="0" presId="urn:microsoft.com/office/officeart/2005/8/layout/hierarchy3"/>
    <dgm:cxn modelId="{5C2EF886-9436-4251-9181-67C354D0BDF6}" type="presParOf" srcId="{1ACB027B-5870-40EC-BAF8-8167F0733FF1}" destId="{6C234893-A39E-4E1A-B9BE-E6F9E0059D74}" srcOrd="1" destOrd="0" presId="urn:microsoft.com/office/officeart/2005/8/layout/hierarchy3"/>
    <dgm:cxn modelId="{A079CF4E-27F5-4C54-ACA4-B4056456A0C5}" type="presParOf" srcId="{6C234893-A39E-4E1A-B9BE-E6F9E0059D74}" destId="{8BD311A9-7265-48D9-BED0-5512ADCBA48B}" srcOrd="0" destOrd="0" presId="urn:microsoft.com/office/officeart/2005/8/layout/hierarchy3"/>
    <dgm:cxn modelId="{4F82B1B5-6AF6-46D5-A0B1-FF377522DE1A}" type="presParOf" srcId="{6C234893-A39E-4E1A-B9BE-E6F9E0059D74}" destId="{131F9E1C-2881-4CA2-990E-DB880C69DC5E}" srcOrd="1" destOrd="0" presId="urn:microsoft.com/office/officeart/2005/8/layout/hierarchy3"/>
    <dgm:cxn modelId="{CE86FA3C-F928-4B1B-824B-DF953CC40528}" type="presParOf" srcId="{6C234893-A39E-4E1A-B9BE-E6F9E0059D74}" destId="{2C2B40C2-BBE3-4059-9E01-6A0C550FCB59}" srcOrd="2" destOrd="0" presId="urn:microsoft.com/office/officeart/2005/8/layout/hierarchy3"/>
    <dgm:cxn modelId="{D17005D7-73FA-4B60-85F8-7725087DF6A3}" type="presParOf" srcId="{6C234893-A39E-4E1A-B9BE-E6F9E0059D74}" destId="{850FD58E-718B-499C-888E-9B170A188AD1}" srcOrd="3" destOrd="0" presId="urn:microsoft.com/office/officeart/2005/8/layout/hierarchy3"/>
    <dgm:cxn modelId="{2F0D6395-00C4-409B-9F26-376A4BB45B8A}" type="presParOf" srcId="{6C234893-A39E-4E1A-B9BE-E6F9E0059D74}" destId="{36E8085B-874E-4E57-9C34-08864A1A7DD6}" srcOrd="4" destOrd="0" presId="urn:microsoft.com/office/officeart/2005/8/layout/hierarchy3"/>
    <dgm:cxn modelId="{CE5D2499-D720-49DF-9652-E2FBD09A37CA}" type="presParOf" srcId="{6C234893-A39E-4E1A-B9BE-E6F9E0059D74}" destId="{0508FB70-98EA-4070-9779-F3C8DE8ED288}" srcOrd="5" destOrd="0" presId="urn:microsoft.com/office/officeart/2005/8/layout/hierarchy3"/>
    <dgm:cxn modelId="{C7BDD62B-5C46-47F7-A7EA-8E65ECAB72E7}" type="presParOf" srcId="{9BDEB0EC-A3FB-443A-9BA3-BEAE1DE4AE58}" destId="{9F774CF1-894C-4E20-A91E-DA141F2C3A0C}" srcOrd="2" destOrd="0" presId="urn:microsoft.com/office/officeart/2005/8/layout/hierarchy3"/>
    <dgm:cxn modelId="{9622EF03-C9DD-40DF-8649-F50EA3A3B8DD}" type="presParOf" srcId="{9F774CF1-894C-4E20-A91E-DA141F2C3A0C}" destId="{64A05C45-7905-4A87-9688-1753101A1919}" srcOrd="0" destOrd="0" presId="urn:microsoft.com/office/officeart/2005/8/layout/hierarchy3"/>
    <dgm:cxn modelId="{B7A74776-6F90-4272-A306-498FB348BA9E}" type="presParOf" srcId="{64A05C45-7905-4A87-9688-1753101A1919}" destId="{133B348D-FA8D-48CA-8292-F1864C5632EB}" srcOrd="0" destOrd="0" presId="urn:microsoft.com/office/officeart/2005/8/layout/hierarchy3"/>
    <dgm:cxn modelId="{2DF2CAD2-0EFE-4F55-90A4-BCE7951ED314}" type="presParOf" srcId="{64A05C45-7905-4A87-9688-1753101A1919}" destId="{5FCDF4AD-8CBB-4C21-B1A8-66AD2DAD8FDB}" srcOrd="1" destOrd="0" presId="urn:microsoft.com/office/officeart/2005/8/layout/hierarchy3"/>
    <dgm:cxn modelId="{4930765D-E7C8-4DB1-820C-1F85ED8DCB6C}" type="presParOf" srcId="{9F774CF1-894C-4E20-A91E-DA141F2C3A0C}" destId="{A97E82C8-2544-4195-A9A3-DBDB3C9EECD9}" srcOrd="1" destOrd="0" presId="urn:microsoft.com/office/officeart/2005/8/layout/hierarchy3"/>
    <dgm:cxn modelId="{29242834-D560-4CB0-85B2-3095923F85B9}" type="presParOf" srcId="{A97E82C8-2544-4195-A9A3-DBDB3C9EECD9}" destId="{B1D1AAC2-32B0-49B0-9000-1A201C53DEAB}" srcOrd="0" destOrd="0" presId="urn:microsoft.com/office/officeart/2005/8/layout/hierarchy3"/>
    <dgm:cxn modelId="{DC27F1F8-7C0E-4859-9441-1032FED438F3}" type="presParOf" srcId="{A97E82C8-2544-4195-A9A3-DBDB3C9EECD9}" destId="{318BA9B6-15C1-4DB8-8BB0-13923810ACA7}" srcOrd="1" destOrd="0" presId="urn:microsoft.com/office/officeart/2005/8/layout/hierarchy3"/>
    <dgm:cxn modelId="{4DDF114B-0780-4782-88C7-500E5741C1EE}" type="presParOf" srcId="{A97E82C8-2544-4195-A9A3-DBDB3C9EECD9}" destId="{3AB5822D-1548-439C-9FEE-B8EF4F58F048}" srcOrd="2" destOrd="0" presId="urn:microsoft.com/office/officeart/2005/8/layout/hierarchy3"/>
    <dgm:cxn modelId="{58D9233F-D7E6-4839-828C-02D8D3D9EB19}" type="presParOf" srcId="{A97E82C8-2544-4195-A9A3-DBDB3C9EECD9}" destId="{286E4101-FEF7-430F-A97D-C9BCF7E709BA}" srcOrd="3" destOrd="0" presId="urn:microsoft.com/office/officeart/2005/8/layout/hierarchy3"/>
    <dgm:cxn modelId="{80BFACD9-5A26-490C-8270-266C92CB30A9}" type="presParOf" srcId="{A97E82C8-2544-4195-A9A3-DBDB3C9EECD9}" destId="{97027B2F-C5DA-44D8-A448-A19E084A2AD1}" srcOrd="4" destOrd="0" presId="urn:microsoft.com/office/officeart/2005/8/layout/hierarchy3"/>
    <dgm:cxn modelId="{4EF49A9C-5D4D-474C-9BBA-EEFC7559A79E}" type="presParOf" srcId="{A97E82C8-2544-4195-A9A3-DBDB3C9EECD9}" destId="{58C6CE6A-D165-430D-A22A-42A3CDC5227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35896-0BA8-46BD-A3A5-F56B228671F5}">
      <dsp:nvSpPr>
        <dsp:cNvPr id="0" name=""/>
        <dsp:cNvSpPr/>
      </dsp:nvSpPr>
      <dsp:spPr>
        <a:xfrm>
          <a:off x="6306269" y="2138201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5F5D05-9CCC-4A98-8B50-DEFE2C32F955}">
      <dsp:nvSpPr>
        <dsp:cNvPr id="0" name=""/>
        <dsp:cNvSpPr/>
      </dsp:nvSpPr>
      <dsp:spPr>
        <a:xfrm>
          <a:off x="5987615" y="2138201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6B0BC5-1BD3-4500-BB63-9F9B98A16ED2}">
      <dsp:nvSpPr>
        <dsp:cNvPr id="0" name=""/>
        <dsp:cNvSpPr/>
      </dsp:nvSpPr>
      <dsp:spPr>
        <a:xfrm>
          <a:off x="5669577" y="2138201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938B2D-FA58-4289-90FE-FF9EBB72D6F5}">
      <dsp:nvSpPr>
        <dsp:cNvPr id="0" name=""/>
        <dsp:cNvSpPr/>
      </dsp:nvSpPr>
      <dsp:spPr>
        <a:xfrm>
          <a:off x="5350923" y="2138201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AE462B-6347-4BC8-A285-8D77F895F86E}">
      <dsp:nvSpPr>
        <dsp:cNvPr id="0" name=""/>
        <dsp:cNvSpPr/>
      </dsp:nvSpPr>
      <dsp:spPr>
        <a:xfrm>
          <a:off x="5032269" y="2138201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FBC2F1-DD42-4EA6-8200-AC6A1E0396F8}">
      <dsp:nvSpPr>
        <dsp:cNvPr id="0" name=""/>
        <dsp:cNvSpPr/>
      </dsp:nvSpPr>
      <dsp:spPr>
        <a:xfrm>
          <a:off x="4540139" y="2051156"/>
          <a:ext cx="348181" cy="3478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DD56D26-4AF2-4600-8C86-6200FD4EE44F}">
      <dsp:nvSpPr>
        <dsp:cNvPr id="0" name=""/>
        <dsp:cNvSpPr/>
      </dsp:nvSpPr>
      <dsp:spPr>
        <a:xfrm>
          <a:off x="6022680" y="1778931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D93067-E706-48F2-83AD-E916806AB86A}">
      <dsp:nvSpPr>
        <dsp:cNvPr id="0" name=""/>
        <dsp:cNvSpPr/>
      </dsp:nvSpPr>
      <dsp:spPr>
        <a:xfrm>
          <a:off x="6022680" y="2499824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9474DE-2828-4AC7-9C5E-D9D86D16CD3A}">
      <dsp:nvSpPr>
        <dsp:cNvPr id="0" name=""/>
        <dsp:cNvSpPr/>
      </dsp:nvSpPr>
      <dsp:spPr>
        <a:xfrm>
          <a:off x="6178316" y="1935208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D4FF26-4535-46CD-8121-630B330176D2}">
      <dsp:nvSpPr>
        <dsp:cNvPr id="0" name=""/>
        <dsp:cNvSpPr/>
      </dsp:nvSpPr>
      <dsp:spPr>
        <a:xfrm>
          <a:off x="6188158" y="2344555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360B78-9E7F-48FF-AB22-A774369FB718}">
      <dsp:nvSpPr>
        <dsp:cNvPr id="0" name=""/>
        <dsp:cNvSpPr/>
      </dsp:nvSpPr>
      <dsp:spPr>
        <a:xfrm>
          <a:off x="2648515" y="1341690"/>
          <a:ext cx="1760593" cy="17607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latin typeface="+mn-lt"/>
            </a:rPr>
            <a:t>Gestión del Riesgo</a:t>
          </a:r>
          <a:endParaRPr lang="es-CO" sz="2800" b="1" kern="1200" dirty="0">
            <a:latin typeface="+mn-lt"/>
          </a:endParaRPr>
        </a:p>
      </dsp:txBody>
      <dsp:txXfrm>
        <a:off x="2906348" y="1599542"/>
        <a:ext cx="1244927" cy="1245022"/>
      </dsp:txXfrm>
    </dsp:sp>
    <dsp:sp modelId="{BF64CA0A-7298-47C3-B31E-BEB1B381BD8A}">
      <dsp:nvSpPr>
        <dsp:cNvPr id="0" name=""/>
        <dsp:cNvSpPr/>
      </dsp:nvSpPr>
      <dsp:spPr>
        <a:xfrm>
          <a:off x="2730332" y="1058710"/>
          <a:ext cx="348181" cy="34784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80C24B-3267-4082-A316-B25E3D9EB744}">
      <dsp:nvSpPr>
        <dsp:cNvPr id="0" name=""/>
        <dsp:cNvSpPr/>
      </dsp:nvSpPr>
      <dsp:spPr>
        <a:xfrm>
          <a:off x="2534095" y="896047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4F1C1D-A70E-4B30-8855-12524CBE1049}">
      <dsp:nvSpPr>
        <dsp:cNvPr id="0" name=""/>
        <dsp:cNvSpPr/>
      </dsp:nvSpPr>
      <dsp:spPr>
        <a:xfrm>
          <a:off x="2174841" y="781779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094A958-2BB0-4D0D-A01A-8C90053328C7}">
      <dsp:nvSpPr>
        <dsp:cNvPr id="0" name=""/>
        <dsp:cNvSpPr/>
      </dsp:nvSpPr>
      <dsp:spPr>
        <a:xfrm>
          <a:off x="1816201" y="781779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17E49A-D357-4F27-8BB6-AC04DF4C9420}">
      <dsp:nvSpPr>
        <dsp:cNvPr id="0" name=""/>
        <dsp:cNvSpPr/>
      </dsp:nvSpPr>
      <dsp:spPr>
        <a:xfrm>
          <a:off x="1457562" y="781779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33F1EB-C189-479F-BCF5-571CF5D29F33}">
      <dsp:nvSpPr>
        <dsp:cNvPr id="0" name=""/>
        <dsp:cNvSpPr/>
      </dsp:nvSpPr>
      <dsp:spPr>
        <a:xfrm>
          <a:off x="1098922" y="781779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3CE296-0B83-44B8-8376-C5AA1FC37EB8}">
      <dsp:nvSpPr>
        <dsp:cNvPr id="0" name=""/>
        <dsp:cNvSpPr/>
      </dsp:nvSpPr>
      <dsp:spPr>
        <a:xfrm>
          <a:off x="739667" y="781779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54D919-1484-408D-90BC-6DF17FC87E5C}">
      <dsp:nvSpPr>
        <dsp:cNvPr id="0" name=""/>
        <dsp:cNvSpPr/>
      </dsp:nvSpPr>
      <dsp:spPr>
        <a:xfrm>
          <a:off x="381028" y="781779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0E82F6-2E73-4FB9-BD6D-9B5F59A16777}">
      <dsp:nvSpPr>
        <dsp:cNvPr id="0" name=""/>
        <dsp:cNvSpPr/>
      </dsp:nvSpPr>
      <dsp:spPr>
        <a:xfrm>
          <a:off x="288026" y="175566"/>
          <a:ext cx="2720014" cy="43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latin typeface="+mj-lt"/>
            </a:rPr>
            <a:t>1. Identificación</a:t>
          </a:r>
          <a:endParaRPr lang="es-CO" sz="2800" b="1" kern="1200" dirty="0">
            <a:latin typeface="+mj-lt"/>
          </a:endParaRPr>
        </a:p>
      </dsp:txBody>
      <dsp:txXfrm>
        <a:off x="288026" y="175566"/>
        <a:ext cx="2720014" cy="434888"/>
      </dsp:txXfrm>
    </dsp:sp>
    <dsp:sp modelId="{00CC302F-C2A3-4921-BFA4-57ECC5FAE1D4}">
      <dsp:nvSpPr>
        <dsp:cNvPr id="0" name=""/>
        <dsp:cNvSpPr/>
      </dsp:nvSpPr>
      <dsp:spPr>
        <a:xfrm>
          <a:off x="2271421" y="1603497"/>
          <a:ext cx="348181" cy="3478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50B2A6-4922-4D9F-9D31-0FAD07C70C49}">
      <dsp:nvSpPr>
        <dsp:cNvPr id="0" name=""/>
        <dsp:cNvSpPr/>
      </dsp:nvSpPr>
      <dsp:spPr>
        <a:xfrm>
          <a:off x="1982910" y="1674746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E607EF-BD90-4D8D-AA63-E8FA55799209}">
      <dsp:nvSpPr>
        <dsp:cNvPr id="0" name=""/>
        <dsp:cNvSpPr/>
      </dsp:nvSpPr>
      <dsp:spPr>
        <a:xfrm>
          <a:off x="1651953" y="1674746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B98541-AB11-4B91-B729-7FBFB1974C80}">
      <dsp:nvSpPr>
        <dsp:cNvPr id="0" name=""/>
        <dsp:cNvSpPr/>
      </dsp:nvSpPr>
      <dsp:spPr>
        <a:xfrm>
          <a:off x="1321611" y="1674746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78114B-0A9D-4C11-BDA3-51B466280E23}">
      <dsp:nvSpPr>
        <dsp:cNvPr id="0" name=""/>
        <dsp:cNvSpPr/>
      </dsp:nvSpPr>
      <dsp:spPr>
        <a:xfrm>
          <a:off x="991269" y="1674746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F49EF1-A925-4B4D-9045-1DCFB9D8439F}">
      <dsp:nvSpPr>
        <dsp:cNvPr id="0" name=""/>
        <dsp:cNvSpPr/>
      </dsp:nvSpPr>
      <dsp:spPr>
        <a:xfrm>
          <a:off x="660312" y="1674746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025F77-3EAF-4F93-A13A-FF83C53B30F3}">
      <dsp:nvSpPr>
        <dsp:cNvPr id="0" name=""/>
        <dsp:cNvSpPr/>
      </dsp:nvSpPr>
      <dsp:spPr>
        <a:xfrm>
          <a:off x="329970" y="1674746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6CC5B2-E18A-49E4-8EEB-C07ABA836E64}">
      <dsp:nvSpPr>
        <dsp:cNvPr id="0" name=""/>
        <dsp:cNvSpPr/>
      </dsp:nvSpPr>
      <dsp:spPr>
        <a:xfrm>
          <a:off x="288033" y="1111671"/>
          <a:ext cx="2123777" cy="43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latin typeface="+mj-lt"/>
            </a:rPr>
            <a:t>2. Análisis</a:t>
          </a:r>
          <a:endParaRPr lang="es-CO" sz="2800" b="1" kern="1200" dirty="0">
            <a:latin typeface="+mj-lt"/>
          </a:endParaRPr>
        </a:p>
      </dsp:txBody>
      <dsp:txXfrm>
        <a:off x="288033" y="1111671"/>
        <a:ext cx="2123777" cy="434888"/>
      </dsp:txXfrm>
    </dsp:sp>
    <dsp:sp modelId="{5E1775F3-6099-4A08-B423-D80890B55904}">
      <dsp:nvSpPr>
        <dsp:cNvPr id="0" name=""/>
        <dsp:cNvSpPr/>
      </dsp:nvSpPr>
      <dsp:spPr>
        <a:xfrm>
          <a:off x="2271421" y="2439329"/>
          <a:ext cx="348181" cy="34784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2FA6FBA-C7A8-48E1-AE3D-83224FBC1DA4}">
      <dsp:nvSpPr>
        <dsp:cNvPr id="0" name=""/>
        <dsp:cNvSpPr/>
      </dsp:nvSpPr>
      <dsp:spPr>
        <a:xfrm>
          <a:off x="1982910" y="2646355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8AD865-88B4-4D56-A754-D69258EE2414}">
      <dsp:nvSpPr>
        <dsp:cNvPr id="0" name=""/>
        <dsp:cNvSpPr/>
      </dsp:nvSpPr>
      <dsp:spPr>
        <a:xfrm>
          <a:off x="1651953" y="2646355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902533-C550-49B0-B2ED-A5B418E22D8D}">
      <dsp:nvSpPr>
        <dsp:cNvPr id="0" name=""/>
        <dsp:cNvSpPr/>
      </dsp:nvSpPr>
      <dsp:spPr>
        <a:xfrm>
          <a:off x="1321611" y="2646355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E039390-FA3A-46B1-9AB2-D328003C40A2}">
      <dsp:nvSpPr>
        <dsp:cNvPr id="0" name=""/>
        <dsp:cNvSpPr/>
      </dsp:nvSpPr>
      <dsp:spPr>
        <a:xfrm>
          <a:off x="991269" y="2646355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99C02A7-6365-4A80-8489-BC86FEF43878}">
      <dsp:nvSpPr>
        <dsp:cNvPr id="0" name=""/>
        <dsp:cNvSpPr/>
      </dsp:nvSpPr>
      <dsp:spPr>
        <a:xfrm>
          <a:off x="660312" y="2646355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677E80-FCB0-4FDE-AAA0-15BC6D59AD16}">
      <dsp:nvSpPr>
        <dsp:cNvPr id="0" name=""/>
        <dsp:cNvSpPr/>
      </dsp:nvSpPr>
      <dsp:spPr>
        <a:xfrm>
          <a:off x="329970" y="2646355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655DB6-53BB-4EBB-97CC-4AA97FD8454E}">
      <dsp:nvSpPr>
        <dsp:cNvPr id="0" name=""/>
        <dsp:cNvSpPr/>
      </dsp:nvSpPr>
      <dsp:spPr>
        <a:xfrm>
          <a:off x="288024" y="2047777"/>
          <a:ext cx="2196475" cy="43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latin typeface="+mj-lt"/>
            </a:rPr>
            <a:t>3. Valoración</a:t>
          </a:r>
          <a:endParaRPr lang="es-CO" sz="2800" b="1" kern="1200" dirty="0">
            <a:latin typeface="+mj-lt"/>
          </a:endParaRPr>
        </a:p>
      </dsp:txBody>
      <dsp:txXfrm>
        <a:off x="288024" y="2047777"/>
        <a:ext cx="2196475" cy="434888"/>
      </dsp:txXfrm>
    </dsp:sp>
    <dsp:sp modelId="{616A3DF9-FDBF-4968-93EC-FC8438414E8A}">
      <dsp:nvSpPr>
        <dsp:cNvPr id="0" name=""/>
        <dsp:cNvSpPr/>
      </dsp:nvSpPr>
      <dsp:spPr>
        <a:xfrm>
          <a:off x="2730332" y="3040242"/>
          <a:ext cx="348181" cy="34784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06BC8E-4C74-4B39-89EF-86E3256BA5A2}">
      <dsp:nvSpPr>
        <dsp:cNvPr id="0" name=""/>
        <dsp:cNvSpPr/>
      </dsp:nvSpPr>
      <dsp:spPr>
        <a:xfrm>
          <a:off x="2531020" y="3373970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A150EE-B45D-4512-90B5-FC1F3860E192}">
      <dsp:nvSpPr>
        <dsp:cNvPr id="0" name=""/>
        <dsp:cNvSpPr/>
      </dsp:nvSpPr>
      <dsp:spPr>
        <a:xfrm>
          <a:off x="2172995" y="3538313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20F728-83B0-48CA-AEC1-C9E608FB5480}">
      <dsp:nvSpPr>
        <dsp:cNvPr id="0" name=""/>
        <dsp:cNvSpPr/>
      </dsp:nvSpPr>
      <dsp:spPr>
        <a:xfrm>
          <a:off x="1814356" y="3538313"/>
          <a:ext cx="174090" cy="1740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27C035-1D30-4DFC-A061-41298CD009D6}">
      <dsp:nvSpPr>
        <dsp:cNvPr id="0" name=""/>
        <dsp:cNvSpPr/>
      </dsp:nvSpPr>
      <dsp:spPr>
        <a:xfrm>
          <a:off x="1456331" y="3538313"/>
          <a:ext cx="174090" cy="174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DB2500-B2CC-4EAF-B124-F9636A324EB5}">
      <dsp:nvSpPr>
        <dsp:cNvPr id="0" name=""/>
        <dsp:cNvSpPr/>
      </dsp:nvSpPr>
      <dsp:spPr>
        <a:xfrm>
          <a:off x="1098307" y="3538313"/>
          <a:ext cx="174090" cy="17408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6EE7E2B-8615-4727-8D23-DF038518A1CB}">
      <dsp:nvSpPr>
        <dsp:cNvPr id="0" name=""/>
        <dsp:cNvSpPr/>
      </dsp:nvSpPr>
      <dsp:spPr>
        <a:xfrm>
          <a:off x="739667" y="3538313"/>
          <a:ext cx="174090" cy="1740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0CD8CE-7EAB-4095-82ED-BD3ABC51C1C2}">
      <dsp:nvSpPr>
        <dsp:cNvPr id="0" name=""/>
        <dsp:cNvSpPr/>
      </dsp:nvSpPr>
      <dsp:spPr>
        <a:xfrm>
          <a:off x="381643" y="3538313"/>
          <a:ext cx="174090" cy="17408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4BED1F-DC4F-47B4-BFA0-44C641B9B64C}">
      <dsp:nvSpPr>
        <dsp:cNvPr id="0" name=""/>
        <dsp:cNvSpPr/>
      </dsp:nvSpPr>
      <dsp:spPr>
        <a:xfrm>
          <a:off x="288026" y="2983882"/>
          <a:ext cx="2275495" cy="434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latin typeface="+mj-lt"/>
            </a:rPr>
            <a:t>4. Tratamiento</a:t>
          </a:r>
          <a:endParaRPr lang="es-CO" sz="2800" b="1" kern="1200" dirty="0">
            <a:latin typeface="+mj-lt"/>
          </a:endParaRPr>
        </a:p>
      </dsp:txBody>
      <dsp:txXfrm>
        <a:off x="288026" y="2983882"/>
        <a:ext cx="2275495" cy="434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B1E4D-B1C4-4E26-A019-424208C90E0A}">
      <dsp:nvSpPr>
        <dsp:cNvPr id="0" name=""/>
        <dsp:cNvSpPr/>
      </dsp:nvSpPr>
      <dsp:spPr>
        <a:xfrm>
          <a:off x="29" y="196439"/>
          <a:ext cx="2848570" cy="11240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100" kern="1200" dirty="0" smtClean="0"/>
            <a:t>Factores Externos</a:t>
          </a:r>
          <a:endParaRPr lang="es-CO" sz="3100" kern="1200" dirty="0"/>
        </a:p>
      </dsp:txBody>
      <dsp:txXfrm>
        <a:off x="29" y="196439"/>
        <a:ext cx="2848570" cy="1124013"/>
      </dsp:txXfrm>
    </dsp:sp>
    <dsp:sp modelId="{F8104C83-0B0E-497D-8E98-E7A0DD34696A}">
      <dsp:nvSpPr>
        <dsp:cNvPr id="0" name=""/>
        <dsp:cNvSpPr/>
      </dsp:nvSpPr>
      <dsp:spPr>
        <a:xfrm>
          <a:off x="29" y="1320453"/>
          <a:ext cx="2848570" cy="254710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Económicos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Socioculturales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Orden Público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Tecnología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Medio Ambiente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800" kern="1200" dirty="0"/>
        </a:p>
      </dsp:txBody>
      <dsp:txXfrm>
        <a:off x="29" y="1320453"/>
        <a:ext cx="2848570" cy="2547106"/>
      </dsp:txXfrm>
    </dsp:sp>
    <dsp:sp modelId="{E04C885F-93CC-4CEE-B03D-97B9E0478AFA}">
      <dsp:nvSpPr>
        <dsp:cNvPr id="0" name=""/>
        <dsp:cNvSpPr/>
      </dsp:nvSpPr>
      <dsp:spPr>
        <a:xfrm>
          <a:off x="3247399" y="183379"/>
          <a:ext cx="2848570" cy="11240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100" kern="1200" dirty="0" smtClean="0"/>
            <a:t>Factores Internos</a:t>
          </a:r>
          <a:endParaRPr lang="es-CO" sz="3100" kern="1200" dirty="0"/>
        </a:p>
      </dsp:txBody>
      <dsp:txXfrm>
        <a:off x="3247399" y="183379"/>
        <a:ext cx="2848570" cy="1124013"/>
      </dsp:txXfrm>
    </dsp:sp>
    <dsp:sp modelId="{573DF6CC-3C11-42E5-8801-B62715DD0D7F}">
      <dsp:nvSpPr>
        <dsp:cNvPr id="0" name=""/>
        <dsp:cNvSpPr/>
      </dsp:nvSpPr>
      <dsp:spPr>
        <a:xfrm>
          <a:off x="3247399" y="1281272"/>
          <a:ext cx="2848570" cy="259934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Talento Humano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Sistemas de Información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Recursos Financieros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Procedimientos y reglamentación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Infraestructura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Comunicación</a:t>
          </a:r>
          <a:endParaRPr lang="es-CO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Salud Ocupacional</a:t>
          </a:r>
          <a:endParaRPr lang="es-CO" sz="1800" kern="1200" dirty="0"/>
        </a:p>
      </dsp:txBody>
      <dsp:txXfrm>
        <a:off x="3247399" y="1281272"/>
        <a:ext cx="2848570" cy="2599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E2193-2D14-43F4-86F1-3F6D9E2A7398}">
      <dsp:nvSpPr>
        <dsp:cNvPr id="0" name=""/>
        <dsp:cNvSpPr/>
      </dsp:nvSpPr>
      <dsp:spPr>
        <a:xfrm rot="16200000">
          <a:off x="227066" y="-227066"/>
          <a:ext cx="1166047" cy="1620180"/>
        </a:xfrm>
        <a:prstGeom prst="round1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800" kern="1200" dirty="0" smtClean="0">
            <a:latin typeface="Berlin Sans FB Demi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atin typeface="+mj-lt"/>
            </a:rPr>
            <a:t>Correctivos</a:t>
          </a:r>
          <a:endParaRPr lang="es-CO" sz="1800" b="1" kern="1200" dirty="0">
            <a:latin typeface="+mj-lt"/>
          </a:endParaRPr>
        </a:p>
      </dsp:txBody>
      <dsp:txXfrm rot="5400000">
        <a:off x="0" y="0"/>
        <a:ext cx="1620180" cy="874535"/>
      </dsp:txXfrm>
    </dsp:sp>
    <dsp:sp modelId="{FED35F3A-48F4-4149-8C47-599728DF02F3}">
      <dsp:nvSpPr>
        <dsp:cNvPr id="0" name=""/>
        <dsp:cNvSpPr/>
      </dsp:nvSpPr>
      <dsp:spPr>
        <a:xfrm>
          <a:off x="1620180" y="0"/>
          <a:ext cx="1620180" cy="1166047"/>
        </a:xfrm>
        <a:prstGeom prst="round1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800" kern="1200" dirty="0" smtClean="0">
            <a:latin typeface="Berlin Sans FB Demi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atin typeface="+mj-lt"/>
            </a:rPr>
            <a:t>Preventivos</a:t>
          </a:r>
          <a:endParaRPr lang="es-CO" sz="1800" b="1" kern="1200" dirty="0">
            <a:latin typeface="+mj-lt"/>
          </a:endParaRPr>
        </a:p>
      </dsp:txBody>
      <dsp:txXfrm>
        <a:off x="1620180" y="0"/>
        <a:ext cx="1620180" cy="874535"/>
      </dsp:txXfrm>
    </dsp:sp>
    <dsp:sp modelId="{E1FDCA5B-2859-49F5-A10F-07B596430CFE}">
      <dsp:nvSpPr>
        <dsp:cNvPr id="0" name=""/>
        <dsp:cNvSpPr/>
      </dsp:nvSpPr>
      <dsp:spPr>
        <a:xfrm rot="10800000">
          <a:off x="0" y="1166047"/>
          <a:ext cx="1620180" cy="1166047"/>
        </a:xfrm>
        <a:prstGeom prst="round1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err="1" smtClean="0">
              <a:latin typeface="+mj-lt"/>
            </a:rPr>
            <a:t>Detectivos</a:t>
          </a:r>
          <a:endParaRPr lang="es-CO" sz="1800" b="1" kern="1200" dirty="0">
            <a:latin typeface="+mj-lt"/>
          </a:endParaRPr>
        </a:p>
      </dsp:txBody>
      <dsp:txXfrm rot="10800000">
        <a:off x="0" y="1457558"/>
        <a:ext cx="1620180" cy="874535"/>
      </dsp:txXfrm>
    </dsp:sp>
    <dsp:sp modelId="{C054F16F-A0D9-4772-BBC5-F39F8B90BB4E}">
      <dsp:nvSpPr>
        <dsp:cNvPr id="0" name=""/>
        <dsp:cNvSpPr/>
      </dsp:nvSpPr>
      <dsp:spPr>
        <a:xfrm rot="5400000">
          <a:off x="1847246" y="938980"/>
          <a:ext cx="1166047" cy="1620180"/>
        </a:xfrm>
        <a:prstGeom prst="round1Rect">
          <a:avLst/>
        </a:prstGeom>
        <a:solidFill>
          <a:schemeClr val="bg1">
            <a:lumMod val="50000"/>
          </a:schemeClr>
        </a:solidFill>
        <a:ln w="9525" cap="flat" cmpd="sng" algn="ctr">
          <a:solidFill>
            <a:schemeClr val="bg1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atin typeface="+mj-lt"/>
            </a:rPr>
            <a:t>Dirección</a:t>
          </a:r>
          <a:endParaRPr lang="es-CO" sz="1800" b="1" kern="1200" dirty="0">
            <a:latin typeface="+mj-lt"/>
          </a:endParaRPr>
        </a:p>
      </dsp:txBody>
      <dsp:txXfrm rot="-5400000">
        <a:off x="1620180" y="1457558"/>
        <a:ext cx="1620180" cy="874535"/>
      </dsp:txXfrm>
    </dsp:sp>
    <dsp:sp modelId="{E98510BF-D750-4411-A560-DCCFC1F0A762}">
      <dsp:nvSpPr>
        <dsp:cNvPr id="0" name=""/>
        <dsp:cNvSpPr/>
      </dsp:nvSpPr>
      <dsp:spPr>
        <a:xfrm>
          <a:off x="1147288" y="874535"/>
          <a:ext cx="972108" cy="583023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atin typeface="+mj-lt"/>
            </a:rPr>
            <a:t>Tipos</a:t>
          </a:r>
          <a:endParaRPr lang="es-CO" sz="1800" b="1" kern="1200" dirty="0">
            <a:latin typeface="+mj-lt"/>
          </a:endParaRPr>
        </a:p>
      </dsp:txBody>
      <dsp:txXfrm>
        <a:off x="1175749" y="902996"/>
        <a:ext cx="915186" cy="526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594D4D-1A6C-48C0-9FD7-467DB51BD337}">
      <dsp:nvSpPr>
        <dsp:cNvPr id="0" name=""/>
        <dsp:cNvSpPr/>
      </dsp:nvSpPr>
      <dsp:spPr>
        <a:xfrm>
          <a:off x="176391" y="803"/>
          <a:ext cx="2330380" cy="95702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500" b="1" kern="1200" dirty="0">
            <a:latin typeface="Berlin Sans FB Demi" pitchFamily="34" charset="0"/>
          </a:endParaRPr>
        </a:p>
      </dsp:txBody>
      <dsp:txXfrm>
        <a:off x="204421" y="28833"/>
        <a:ext cx="2274320" cy="900966"/>
      </dsp:txXfrm>
    </dsp:sp>
    <dsp:sp modelId="{E8BEE1C0-81B6-4D4B-BE23-E5596C93338A}">
      <dsp:nvSpPr>
        <dsp:cNvPr id="0" name=""/>
        <dsp:cNvSpPr/>
      </dsp:nvSpPr>
      <dsp:spPr>
        <a:xfrm>
          <a:off x="409429" y="957829"/>
          <a:ext cx="266592" cy="640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344"/>
              </a:lnTo>
              <a:lnTo>
                <a:pt x="266592" y="64034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65485D-7E9A-483D-B1DF-F17BE64655DD}">
      <dsp:nvSpPr>
        <dsp:cNvPr id="0" name=""/>
        <dsp:cNvSpPr/>
      </dsp:nvSpPr>
      <dsp:spPr>
        <a:xfrm>
          <a:off x="676022" y="1152997"/>
          <a:ext cx="1838600" cy="890353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TRATAMIENTO: Evitar, Reducir, Transferir, Compartir</a:t>
          </a:r>
          <a:endParaRPr lang="es-CO" sz="1300" b="1" kern="1200" dirty="0">
            <a:effectLst/>
            <a:latin typeface="+mj-lt"/>
          </a:endParaRPr>
        </a:p>
      </dsp:txBody>
      <dsp:txXfrm>
        <a:off x="702100" y="1179075"/>
        <a:ext cx="1786444" cy="838197"/>
      </dsp:txXfrm>
    </dsp:sp>
    <dsp:sp modelId="{11E2B3F5-DE89-4890-B56A-09D2B32D2705}">
      <dsp:nvSpPr>
        <dsp:cNvPr id="0" name=""/>
        <dsp:cNvSpPr/>
      </dsp:nvSpPr>
      <dsp:spPr>
        <a:xfrm>
          <a:off x="409429" y="957829"/>
          <a:ext cx="266610" cy="1679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9820"/>
              </a:lnTo>
              <a:lnTo>
                <a:pt x="266610" y="16798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2F2B4-4DF3-43CB-A711-1FE9174957FB}">
      <dsp:nvSpPr>
        <dsp:cNvPr id="0" name=""/>
        <dsp:cNvSpPr/>
      </dsp:nvSpPr>
      <dsp:spPr>
        <a:xfrm>
          <a:off x="676040" y="2172730"/>
          <a:ext cx="1838600" cy="929837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ACCIONES PREVENTIVAS: Implementar nuevos controles</a:t>
          </a:r>
          <a:endParaRPr lang="es-CO" sz="1300" b="1" kern="1200" dirty="0">
            <a:effectLst/>
            <a:latin typeface="+mj-lt"/>
          </a:endParaRPr>
        </a:p>
      </dsp:txBody>
      <dsp:txXfrm>
        <a:off x="703274" y="2199964"/>
        <a:ext cx="1784132" cy="875369"/>
      </dsp:txXfrm>
    </dsp:sp>
    <dsp:sp modelId="{A338D05F-0729-437E-92A7-1BD764315741}">
      <dsp:nvSpPr>
        <dsp:cNvPr id="0" name=""/>
        <dsp:cNvSpPr/>
      </dsp:nvSpPr>
      <dsp:spPr>
        <a:xfrm>
          <a:off x="409429" y="957829"/>
          <a:ext cx="266592" cy="2646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6924"/>
              </a:lnTo>
              <a:lnTo>
                <a:pt x="266592" y="26469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11087-39F3-404E-AF2F-67C065471E61}">
      <dsp:nvSpPr>
        <dsp:cNvPr id="0" name=""/>
        <dsp:cNvSpPr/>
      </dsp:nvSpPr>
      <dsp:spPr>
        <a:xfrm>
          <a:off x="676022" y="3264848"/>
          <a:ext cx="1838600" cy="679811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PLAN DE CONTINGENCIA: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Si requiere</a:t>
          </a:r>
          <a:endParaRPr lang="es-CO" sz="1300" b="1" kern="1200" dirty="0">
            <a:effectLst/>
            <a:latin typeface="+mj-lt"/>
          </a:endParaRPr>
        </a:p>
      </dsp:txBody>
      <dsp:txXfrm>
        <a:off x="695933" y="3284759"/>
        <a:ext cx="1798778" cy="639989"/>
      </dsp:txXfrm>
    </dsp:sp>
    <dsp:sp modelId="{6C9D4059-E315-4CEE-8813-5B1323260AD7}">
      <dsp:nvSpPr>
        <dsp:cNvPr id="0" name=""/>
        <dsp:cNvSpPr/>
      </dsp:nvSpPr>
      <dsp:spPr>
        <a:xfrm>
          <a:off x="3141571" y="803"/>
          <a:ext cx="2172007" cy="974676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700" b="1" kern="1200" dirty="0">
            <a:latin typeface="Berlin Sans FB Demi" pitchFamily="34" charset="0"/>
          </a:endParaRPr>
        </a:p>
      </dsp:txBody>
      <dsp:txXfrm>
        <a:off x="3170118" y="29350"/>
        <a:ext cx="2114913" cy="917582"/>
      </dsp:txXfrm>
    </dsp:sp>
    <dsp:sp modelId="{8BD311A9-7265-48D9-BED0-5512ADCBA48B}">
      <dsp:nvSpPr>
        <dsp:cNvPr id="0" name=""/>
        <dsp:cNvSpPr/>
      </dsp:nvSpPr>
      <dsp:spPr>
        <a:xfrm>
          <a:off x="3358772" y="975480"/>
          <a:ext cx="213445" cy="679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822"/>
              </a:lnTo>
              <a:lnTo>
                <a:pt x="213445" y="679822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F9E1C-2881-4CA2-990E-DB880C69DC5E}">
      <dsp:nvSpPr>
        <dsp:cNvPr id="0" name=""/>
        <dsp:cNvSpPr/>
      </dsp:nvSpPr>
      <dsp:spPr>
        <a:xfrm>
          <a:off x="3572218" y="1262761"/>
          <a:ext cx="1838600" cy="785082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TRATAMIENTO: Reducir, Transferir, Compartir</a:t>
          </a:r>
          <a:endParaRPr lang="es-CO" sz="1300" b="1" kern="1200" dirty="0">
            <a:effectLst/>
            <a:latin typeface="+mj-lt"/>
          </a:endParaRPr>
        </a:p>
      </dsp:txBody>
      <dsp:txXfrm>
        <a:off x="3595212" y="1285755"/>
        <a:ext cx="1792612" cy="739094"/>
      </dsp:txXfrm>
    </dsp:sp>
    <dsp:sp modelId="{2C2B40C2-BBE3-4059-9E01-6A0C550FCB59}">
      <dsp:nvSpPr>
        <dsp:cNvPr id="0" name=""/>
        <dsp:cNvSpPr/>
      </dsp:nvSpPr>
      <dsp:spPr>
        <a:xfrm>
          <a:off x="3358772" y="975480"/>
          <a:ext cx="213445" cy="1589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929"/>
              </a:lnTo>
              <a:lnTo>
                <a:pt x="213445" y="1589929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0FD58E-718B-499C-888E-9B170A188AD1}">
      <dsp:nvSpPr>
        <dsp:cNvPr id="0" name=""/>
        <dsp:cNvSpPr/>
      </dsp:nvSpPr>
      <dsp:spPr>
        <a:xfrm>
          <a:off x="3572218" y="2191496"/>
          <a:ext cx="1838600" cy="747827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ACCIONES PREVENTIVAS: Mejorar o documentar nuevos controles</a:t>
          </a:r>
          <a:endParaRPr lang="es-CO" sz="1300" b="1" kern="1200" dirty="0">
            <a:effectLst/>
            <a:latin typeface="+mj-lt"/>
          </a:endParaRPr>
        </a:p>
      </dsp:txBody>
      <dsp:txXfrm>
        <a:off x="3594121" y="2213399"/>
        <a:ext cx="1794794" cy="704021"/>
      </dsp:txXfrm>
    </dsp:sp>
    <dsp:sp modelId="{36E8085B-874E-4E57-9C34-08864A1A7DD6}">
      <dsp:nvSpPr>
        <dsp:cNvPr id="0" name=""/>
        <dsp:cNvSpPr/>
      </dsp:nvSpPr>
      <dsp:spPr>
        <a:xfrm>
          <a:off x="3358772" y="975480"/>
          <a:ext cx="213445" cy="2550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0696"/>
              </a:lnTo>
              <a:lnTo>
                <a:pt x="213445" y="2550696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8FB70-98EA-4070-9779-F3C8DE8ED288}">
      <dsp:nvSpPr>
        <dsp:cNvPr id="0" name=""/>
        <dsp:cNvSpPr/>
      </dsp:nvSpPr>
      <dsp:spPr>
        <a:xfrm>
          <a:off x="3572218" y="3101580"/>
          <a:ext cx="1838600" cy="849192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PLAN DE CONTINGENCIA: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A consideración del proceso</a:t>
          </a:r>
          <a:endParaRPr lang="es-CO" sz="1300" b="1" kern="1200" dirty="0">
            <a:effectLst/>
            <a:latin typeface="+mj-lt"/>
          </a:endParaRPr>
        </a:p>
      </dsp:txBody>
      <dsp:txXfrm>
        <a:off x="3597090" y="3126452"/>
        <a:ext cx="1788856" cy="799448"/>
      </dsp:txXfrm>
    </dsp:sp>
    <dsp:sp modelId="{133B348D-FA8D-48CA-8292-F1864C5632EB}">
      <dsp:nvSpPr>
        <dsp:cNvPr id="0" name=""/>
        <dsp:cNvSpPr/>
      </dsp:nvSpPr>
      <dsp:spPr>
        <a:xfrm>
          <a:off x="5847670" y="0"/>
          <a:ext cx="2430859" cy="963104"/>
        </a:xfrm>
        <a:prstGeom prst="roundRect">
          <a:avLst>
            <a:gd name="adj" fmla="val 10000"/>
          </a:avLst>
        </a:prstGeom>
        <a:solidFill>
          <a:schemeClr val="accent3"/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700" b="1" kern="1200" dirty="0">
            <a:latin typeface="Berlin Sans FB Demi" pitchFamily="34" charset="0"/>
          </a:endParaRPr>
        </a:p>
      </dsp:txBody>
      <dsp:txXfrm>
        <a:off x="5875878" y="28208"/>
        <a:ext cx="2374443" cy="906688"/>
      </dsp:txXfrm>
    </dsp:sp>
    <dsp:sp modelId="{B1D1AAC2-32B0-49B0-9000-1A201C53DEAB}">
      <dsp:nvSpPr>
        <dsp:cNvPr id="0" name=""/>
        <dsp:cNvSpPr/>
      </dsp:nvSpPr>
      <dsp:spPr>
        <a:xfrm>
          <a:off x="6090756" y="963104"/>
          <a:ext cx="223321" cy="639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395"/>
              </a:lnTo>
              <a:lnTo>
                <a:pt x="223321" y="639395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BA9B6-15C1-4DB8-8BB0-13923810ACA7}">
      <dsp:nvSpPr>
        <dsp:cNvPr id="0" name=""/>
        <dsp:cNvSpPr/>
      </dsp:nvSpPr>
      <dsp:spPr>
        <a:xfrm>
          <a:off x="6314077" y="1302843"/>
          <a:ext cx="1838600" cy="599314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TRATAMIENTO: Asumir</a:t>
          </a:r>
          <a:endParaRPr lang="es-CO" sz="1300" b="1" kern="1200" dirty="0">
            <a:effectLst/>
            <a:latin typeface="+mj-lt"/>
          </a:endParaRPr>
        </a:p>
      </dsp:txBody>
      <dsp:txXfrm>
        <a:off x="6331630" y="1320396"/>
        <a:ext cx="1803494" cy="564208"/>
      </dsp:txXfrm>
    </dsp:sp>
    <dsp:sp modelId="{3AB5822D-1548-439C-9FEE-B8EF4F58F048}">
      <dsp:nvSpPr>
        <dsp:cNvPr id="0" name=""/>
        <dsp:cNvSpPr/>
      </dsp:nvSpPr>
      <dsp:spPr>
        <a:xfrm>
          <a:off x="6090756" y="963104"/>
          <a:ext cx="223321" cy="1601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1374"/>
              </a:lnTo>
              <a:lnTo>
                <a:pt x="223321" y="160137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E4101-FEF7-430F-A97D-C9BCF7E709BA}">
      <dsp:nvSpPr>
        <dsp:cNvPr id="0" name=""/>
        <dsp:cNvSpPr/>
      </dsp:nvSpPr>
      <dsp:spPr>
        <a:xfrm>
          <a:off x="6314077" y="2189439"/>
          <a:ext cx="1838600" cy="750080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ACCIONES PREVENTIVAS: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No requeridas</a:t>
          </a:r>
          <a:endParaRPr lang="es-CO" sz="1300" b="1" kern="1200" dirty="0">
            <a:effectLst/>
            <a:latin typeface="+mj-lt"/>
          </a:endParaRPr>
        </a:p>
      </dsp:txBody>
      <dsp:txXfrm>
        <a:off x="6336046" y="2211408"/>
        <a:ext cx="1794662" cy="706142"/>
      </dsp:txXfrm>
    </dsp:sp>
    <dsp:sp modelId="{97027B2F-C5DA-44D8-A448-A19E084A2AD1}">
      <dsp:nvSpPr>
        <dsp:cNvPr id="0" name=""/>
        <dsp:cNvSpPr/>
      </dsp:nvSpPr>
      <dsp:spPr>
        <a:xfrm>
          <a:off x="6090756" y="963104"/>
          <a:ext cx="223321" cy="261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512"/>
              </a:lnTo>
              <a:lnTo>
                <a:pt x="223321" y="2612512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6CE6A-D165-430D-A22A-42A3CDC52276}">
      <dsp:nvSpPr>
        <dsp:cNvPr id="0" name=""/>
        <dsp:cNvSpPr/>
      </dsp:nvSpPr>
      <dsp:spPr>
        <a:xfrm>
          <a:off x="6314077" y="3226800"/>
          <a:ext cx="1838600" cy="697634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b="1" kern="1200" dirty="0" smtClean="0">
              <a:effectLst/>
              <a:latin typeface="+mj-lt"/>
            </a:rPr>
            <a:t>PLAN DE CONTINGENCIA: No requerido</a:t>
          </a:r>
          <a:endParaRPr lang="es-CO" sz="1300" b="1" kern="1200" dirty="0">
            <a:effectLst/>
            <a:latin typeface="+mj-lt"/>
          </a:endParaRPr>
        </a:p>
      </dsp:txBody>
      <dsp:txXfrm>
        <a:off x="6334510" y="3247233"/>
        <a:ext cx="1797734" cy="656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Texto convergente"/>
  <dgm:desc val="Se usa para mostrar varios pasos o partes que se fusionan en un conjunto. Se limita a una forma de Nivel 1 con texto y a un máximo de cinco formas de Nivel 2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96C02-4A6D-4355-88CE-4E89E08D21DE}" type="datetimeFigureOut">
              <a:rPr lang="es-CO" smtClean="0"/>
              <a:pPr/>
              <a:t>13/05/2015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A5FD1-8B5C-4EE8-A7F3-763147A3950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708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4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6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2276" y="1845116"/>
            <a:ext cx="7052461" cy="127315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44552" y="3365755"/>
            <a:ext cx="5807909" cy="15178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6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3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9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9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18999-9066-4282-A73E-4089AA8EC240}" type="datetimeFigureOut">
              <a:rPr lang="es-CO"/>
              <a:pPr>
                <a:defRPr/>
              </a:pPr>
              <a:t>13/05/2015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0836A-1D91-4497-AD86-7EFC916E446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529B3-61BE-46EE-B00E-4F267DDD6804}" type="datetimeFigureOut">
              <a:rPr lang="es-CO"/>
              <a:pPr>
                <a:defRPr/>
              </a:pPr>
              <a:t>13/05/2015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B837-A788-499F-B2DA-DA517783BE6A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46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ntrada manual"/>
          <p:cNvSpPr/>
          <p:nvPr/>
        </p:nvSpPr>
        <p:spPr>
          <a:xfrm rot="10573840">
            <a:off x="294429" y="2849246"/>
            <a:ext cx="5721832" cy="1904338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6084888" y="54864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052" name="1 Título"/>
          <p:cNvSpPr>
            <a:spLocks noGrp="1"/>
          </p:cNvSpPr>
          <p:nvPr>
            <p:ph type="ctrTitle" idx="4294967295"/>
          </p:nvPr>
        </p:nvSpPr>
        <p:spPr>
          <a:xfrm rot="21306893">
            <a:off x="406410" y="3238780"/>
            <a:ext cx="5471542" cy="1131367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_tradnl" altLang="es-CO" sz="5000" b="1" dirty="0" smtClean="0">
                <a:solidFill>
                  <a:srgbClr val="003E69"/>
                </a:solidFill>
                <a:ea typeface="ＭＳ Ｐゴシック" pitchFamily="34" charset="-128"/>
              </a:rPr>
              <a:t>Gestión de Riesgos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229600" y="59436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0" name="2 Subtítulo"/>
          <p:cNvSpPr>
            <a:spLocks/>
          </p:cNvSpPr>
          <p:nvPr/>
        </p:nvSpPr>
        <p:spPr bwMode="auto">
          <a:xfrm>
            <a:off x="1043608" y="5877272"/>
            <a:ext cx="4608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pPr algn="ctr">
              <a:spcBef>
                <a:spcPct val="20000"/>
              </a:spcBef>
            </a:pPr>
            <a:r>
              <a:rPr lang="es-ES_tradnl" altLang="es-CO" sz="2200" dirty="0" smtClean="0">
                <a:solidFill>
                  <a:srgbClr val="898989"/>
                </a:solidFill>
                <a:latin typeface="Calibri" pitchFamily="34" charset="0"/>
              </a:rPr>
              <a:t>Sistema Integral de Gestión de Calidad</a:t>
            </a:r>
            <a:endParaRPr lang="es-ES_tradnl" altLang="es-CO" sz="22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52755"/>
            <a:ext cx="428676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Etapas de la Metodología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5 Diagrama"/>
          <p:cNvGraphicFramePr/>
          <p:nvPr>
            <p:extLst>
              <p:ext uri="{D42A27DB-BD31-4B8C-83A1-F6EECF244321}">
                <p14:modId xmlns:p14="http://schemas.microsoft.com/office/powerpoint/2010/main" val="3407154865"/>
              </p:ext>
            </p:extLst>
          </p:nvPr>
        </p:nvGraphicFramePr>
        <p:xfrm>
          <a:off x="1331640" y="1597248"/>
          <a:ext cx="64807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259632" y="476672"/>
            <a:ext cx="6264696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Identificación: Contexto Estratégico</a:t>
            </a:r>
            <a:endParaRPr lang="es-ES_tradnl" altLang="es-CO" sz="3200" b="1" dirty="0">
              <a:latin typeface="Calibri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0057366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5755" y="6237312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624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Identificación: Caracterización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Rectángulo"/>
          <p:cNvSpPr/>
          <p:nvPr/>
        </p:nvSpPr>
        <p:spPr>
          <a:xfrm>
            <a:off x="6660232" y="2280296"/>
            <a:ext cx="2232248" cy="352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14 Pentágono"/>
          <p:cNvSpPr/>
          <p:nvPr/>
        </p:nvSpPr>
        <p:spPr>
          <a:xfrm>
            <a:off x="1033368" y="1772816"/>
            <a:ext cx="5158408" cy="648072"/>
          </a:xfrm>
          <a:prstGeom prst="homePlat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800" b="1" dirty="0" smtClean="0">
                <a:latin typeface="Berlin Sans FB Demi" pitchFamily="34" charset="0"/>
              </a:rPr>
              <a:t>      </a:t>
            </a:r>
            <a:r>
              <a:rPr lang="es-ES_tradnl" sz="3200" b="1" dirty="0" smtClean="0">
                <a:latin typeface="+mj-lt"/>
              </a:rPr>
              <a:t>Riesgo</a:t>
            </a:r>
            <a:r>
              <a:rPr lang="es-ES_tradnl" sz="3200" b="1" dirty="0">
                <a:latin typeface="+mj-lt"/>
              </a:rPr>
              <a:t>:  </a:t>
            </a:r>
            <a:r>
              <a:rPr lang="es-ES_tradnl" sz="2000" b="1" dirty="0">
                <a:latin typeface="+mj-lt"/>
              </a:rPr>
              <a:t>¿Cuál es?</a:t>
            </a:r>
          </a:p>
        </p:txBody>
      </p:sp>
      <p:sp>
        <p:nvSpPr>
          <p:cNvPr id="11" name="7 Rectángulo"/>
          <p:cNvSpPr/>
          <p:nvPr/>
        </p:nvSpPr>
        <p:spPr>
          <a:xfrm>
            <a:off x="6387088" y="1855852"/>
            <a:ext cx="2304256" cy="4093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Estratégico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Imagen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Operacional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Financiero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Contable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Presupuestal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Cumplimiento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Tecnológicos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Información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Transparencia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Laborales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Ambiental</a:t>
            </a:r>
          </a:p>
          <a:p>
            <a:pPr lvl="0" algn="ctr"/>
            <a:r>
              <a:rPr lang="es-ES" sz="2000" b="1" dirty="0" smtClean="0">
                <a:solidFill>
                  <a:schemeClr val="tx1"/>
                </a:solidFill>
                <a:latin typeface="+mj-lt"/>
              </a:rPr>
              <a:t>Derechos Humanos</a:t>
            </a:r>
            <a:r>
              <a:rPr lang="es-ES" sz="2000" b="1" dirty="0">
                <a:solidFill>
                  <a:schemeClr val="tx1"/>
                </a:solidFill>
                <a:latin typeface="+mj-lt"/>
              </a:rPr>
              <a:t> </a:t>
            </a:r>
            <a:endParaRPr lang="es-CO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5 Elipse"/>
          <p:cNvSpPr/>
          <p:nvPr/>
        </p:nvSpPr>
        <p:spPr>
          <a:xfrm>
            <a:off x="579592" y="1700808"/>
            <a:ext cx="864096" cy="7920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5 Pentágono"/>
          <p:cNvSpPr/>
          <p:nvPr/>
        </p:nvSpPr>
        <p:spPr>
          <a:xfrm>
            <a:off x="1087562" y="2636912"/>
            <a:ext cx="5115530" cy="662134"/>
          </a:xfrm>
          <a:prstGeom prst="homePlat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800" b="1" dirty="0" smtClean="0">
                <a:latin typeface="Berlin Sans FB Demi" pitchFamily="34" charset="0"/>
              </a:rPr>
              <a:t>     </a:t>
            </a:r>
            <a:r>
              <a:rPr lang="es-ES_tradnl" sz="3200" b="1" dirty="0">
                <a:latin typeface="+mj-lt"/>
              </a:rPr>
              <a:t>Descripción </a:t>
            </a:r>
            <a:r>
              <a:rPr lang="es-ES_tradnl" sz="2000" b="1" dirty="0">
                <a:latin typeface="+mj-lt"/>
              </a:rPr>
              <a:t>¿A qué se refiere?</a:t>
            </a:r>
          </a:p>
        </p:txBody>
      </p:sp>
      <p:sp>
        <p:nvSpPr>
          <p:cNvPr id="14" name="16 Elipse"/>
          <p:cNvSpPr/>
          <p:nvPr/>
        </p:nvSpPr>
        <p:spPr>
          <a:xfrm>
            <a:off x="607064" y="2564904"/>
            <a:ext cx="864096" cy="7920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7 Pentágono"/>
          <p:cNvSpPr/>
          <p:nvPr/>
        </p:nvSpPr>
        <p:spPr>
          <a:xfrm>
            <a:off x="1109266" y="3558954"/>
            <a:ext cx="5129886" cy="662134"/>
          </a:xfrm>
          <a:prstGeom prst="homePlat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800" b="1" dirty="0" smtClean="0">
                <a:latin typeface="Berlin Sans FB Demi" pitchFamily="34" charset="0"/>
              </a:rPr>
              <a:t>     </a:t>
            </a:r>
            <a:r>
              <a:rPr lang="es-ES_tradnl" sz="3200" b="1" dirty="0">
                <a:latin typeface="+mj-lt"/>
              </a:rPr>
              <a:t>Clase</a:t>
            </a:r>
            <a:r>
              <a:rPr lang="es-ES_tradnl" sz="3200" b="1" dirty="0" smtClean="0">
                <a:latin typeface="Berlin Sans FB Demi" pitchFamily="34" charset="0"/>
              </a:rPr>
              <a:t> </a:t>
            </a:r>
            <a:r>
              <a:rPr lang="es-ES_tradnl" sz="2000" b="1" dirty="0">
                <a:latin typeface="+mj-lt"/>
              </a:rPr>
              <a:t>¿Qué tipo es?</a:t>
            </a:r>
          </a:p>
        </p:txBody>
      </p:sp>
      <p:sp>
        <p:nvSpPr>
          <p:cNvPr id="16" name="19 Pentágono"/>
          <p:cNvSpPr/>
          <p:nvPr/>
        </p:nvSpPr>
        <p:spPr>
          <a:xfrm>
            <a:off x="1186179" y="4437112"/>
            <a:ext cx="5103773" cy="648072"/>
          </a:xfrm>
          <a:prstGeom prst="homePlat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800" b="1" dirty="0" smtClean="0">
                <a:latin typeface="Berlin Sans FB Demi" pitchFamily="34" charset="0"/>
              </a:rPr>
              <a:t>    </a:t>
            </a:r>
            <a:r>
              <a:rPr lang="es-ES_tradnl" sz="3200" b="1" dirty="0">
                <a:latin typeface="+mj-lt"/>
              </a:rPr>
              <a:t>Causas</a:t>
            </a:r>
            <a:r>
              <a:rPr lang="es-ES_tradnl" sz="3200" b="1" dirty="0" smtClean="0">
                <a:latin typeface="Berlin Sans FB Demi" pitchFamily="34" charset="0"/>
              </a:rPr>
              <a:t> </a:t>
            </a:r>
            <a:r>
              <a:rPr lang="es-ES_tradnl" sz="2000" b="1" dirty="0">
                <a:latin typeface="+mj-lt"/>
              </a:rPr>
              <a:t>¿Qué lo provoca?</a:t>
            </a:r>
          </a:p>
        </p:txBody>
      </p:sp>
      <p:sp>
        <p:nvSpPr>
          <p:cNvPr id="17" name="20 Elipse"/>
          <p:cNvSpPr/>
          <p:nvPr/>
        </p:nvSpPr>
        <p:spPr>
          <a:xfrm>
            <a:off x="632216" y="4343067"/>
            <a:ext cx="864096" cy="7920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21 Pentágono"/>
          <p:cNvSpPr/>
          <p:nvPr/>
        </p:nvSpPr>
        <p:spPr>
          <a:xfrm>
            <a:off x="1274520" y="5301208"/>
            <a:ext cx="4971663" cy="648072"/>
          </a:xfrm>
          <a:prstGeom prst="homePlat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800" b="1" dirty="0" smtClean="0">
                <a:latin typeface="Berlin Sans FB Demi" pitchFamily="34" charset="0"/>
              </a:rPr>
              <a:t>   </a:t>
            </a:r>
            <a:r>
              <a:rPr lang="es-ES_tradnl" sz="3000" b="1" dirty="0">
                <a:latin typeface="+mj-lt"/>
              </a:rPr>
              <a:t>Consecuencias</a:t>
            </a:r>
            <a:r>
              <a:rPr lang="es-ES_tradnl" sz="2800" b="1" dirty="0" smtClean="0">
                <a:latin typeface="Berlin Sans FB Demi" pitchFamily="34" charset="0"/>
              </a:rPr>
              <a:t> </a:t>
            </a:r>
            <a:r>
              <a:rPr lang="es-ES_tradnl" sz="2000" b="1" dirty="0">
                <a:latin typeface="+mj-lt"/>
              </a:rPr>
              <a:t>¿Qué efecto trae?</a:t>
            </a:r>
          </a:p>
        </p:txBody>
      </p:sp>
      <p:sp>
        <p:nvSpPr>
          <p:cNvPr id="19" name="22 Elipse"/>
          <p:cNvSpPr/>
          <p:nvPr/>
        </p:nvSpPr>
        <p:spPr>
          <a:xfrm>
            <a:off x="626448" y="5229200"/>
            <a:ext cx="864096" cy="7920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23 Elipse"/>
          <p:cNvSpPr/>
          <p:nvPr/>
        </p:nvSpPr>
        <p:spPr>
          <a:xfrm>
            <a:off x="607063" y="3451037"/>
            <a:ext cx="864096" cy="7920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5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Análisis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5 Rectángulo"/>
          <p:cNvSpPr/>
          <p:nvPr/>
        </p:nvSpPr>
        <p:spPr>
          <a:xfrm>
            <a:off x="2813098" y="2329106"/>
            <a:ext cx="102438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+mj-lt"/>
              </a:rPr>
              <a:t>Vs.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+mj-lt"/>
            </a:endParaRPr>
          </a:p>
        </p:txBody>
      </p:sp>
      <p:sp>
        <p:nvSpPr>
          <p:cNvPr id="22" name="6 Rectángulo"/>
          <p:cNvSpPr/>
          <p:nvPr/>
        </p:nvSpPr>
        <p:spPr>
          <a:xfrm>
            <a:off x="6312718" y="2147055"/>
            <a:ext cx="2520281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dirty="0" smtClean="0">
                <a:latin typeface="+mj-lt"/>
              </a:rPr>
              <a:t>Cada proceso deberá individualizar la escala de probabilidad e impacto</a:t>
            </a:r>
            <a:endParaRPr lang="es-CO" dirty="0">
              <a:latin typeface="+mj-lt"/>
            </a:endParaRPr>
          </a:p>
        </p:txBody>
      </p:sp>
      <p:sp>
        <p:nvSpPr>
          <p:cNvPr id="23" name="11 Rectángulo"/>
          <p:cNvSpPr/>
          <p:nvPr/>
        </p:nvSpPr>
        <p:spPr>
          <a:xfrm>
            <a:off x="990334" y="5459850"/>
            <a:ext cx="2132106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tx2"/>
                </a:solidFill>
                <a:latin typeface="+mj-lt"/>
              </a:rPr>
              <a:t>NO TIENE EN CUENTA LOS CONTROLES</a:t>
            </a:r>
          </a:p>
        </p:txBody>
      </p:sp>
      <p:sp>
        <p:nvSpPr>
          <p:cNvPr id="24" name="7 Rectángulo"/>
          <p:cNvSpPr/>
          <p:nvPr/>
        </p:nvSpPr>
        <p:spPr>
          <a:xfrm>
            <a:off x="990334" y="4294706"/>
            <a:ext cx="202407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latin typeface="+mj-lt"/>
              </a:rPr>
              <a:t>Matriz Priorización </a:t>
            </a:r>
            <a:r>
              <a:rPr lang="es-ES" sz="2400" b="1" dirty="0">
                <a:latin typeface="+mj-lt"/>
              </a:rPr>
              <a:t>inicial</a:t>
            </a:r>
          </a:p>
        </p:txBody>
      </p:sp>
      <p:sp>
        <p:nvSpPr>
          <p:cNvPr id="25" name="9 Flecha derecha"/>
          <p:cNvSpPr/>
          <p:nvPr/>
        </p:nvSpPr>
        <p:spPr>
          <a:xfrm>
            <a:off x="3014407" y="4430251"/>
            <a:ext cx="901547" cy="9292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+mj-lt"/>
            </a:endParaRPr>
          </a:p>
        </p:txBody>
      </p:sp>
      <p:grpSp>
        <p:nvGrpSpPr>
          <p:cNvPr id="26" name="14 Grupo"/>
          <p:cNvGrpSpPr/>
          <p:nvPr/>
        </p:nvGrpSpPr>
        <p:grpSpPr>
          <a:xfrm>
            <a:off x="546448" y="1777723"/>
            <a:ext cx="2096205" cy="1565254"/>
            <a:chOff x="546448" y="1777723"/>
            <a:chExt cx="2096205" cy="1565254"/>
          </a:xfrm>
        </p:grpSpPr>
        <p:pic>
          <p:nvPicPr>
            <p:cNvPr id="27" name="Picture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448" y="2156663"/>
              <a:ext cx="2096205" cy="118631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8" name="8 Rectángulo"/>
            <p:cNvSpPr/>
            <p:nvPr/>
          </p:nvSpPr>
          <p:spPr>
            <a:xfrm>
              <a:off x="546448" y="1777723"/>
              <a:ext cx="209620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2000" b="1" dirty="0" smtClean="0">
                  <a:latin typeface="+mj-lt"/>
                </a:rPr>
                <a:t>Probabilidad</a:t>
              </a:r>
              <a:endParaRPr lang="es-CO" sz="2000" dirty="0">
                <a:latin typeface="+mj-lt"/>
              </a:endParaRPr>
            </a:p>
          </p:txBody>
        </p:sp>
      </p:grpSp>
      <p:grpSp>
        <p:nvGrpSpPr>
          <p:cNvPr id="29" name="13 Grupo"/>
          <p:cNvGrpSpPr/>
          <p:nvPr/>
        </p:nvGrpSpPr>
        <p:grpSpPr>
          <a:xfrm>
            <a:off x="3915954" y="1787331"/>
            <a:ext cx="2096206" cy="1569661"/>
            <a:chOff x="3915954" y="1787331"/>
            <a:chExt cx="2096206" cy="1569661"/>
          </a:xfrm>
        </p:grpSpPr>
        <p:pic>
          <p:nvPicPr>
            <p:cNvPr id="30" name="Picture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955" y="2170678"/>
              <a:ext cx="2096205" cy="118631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1" name="18 Rectángulo"/>
            <p:cNvSpPr/>
            <p:nvPr/>
          </p:nvSpPr>
          <p:spPr>
            <a:xfrm>
              <a:off x="3915954" y="1787331"/>
              <a:ext cx="209620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2000" b="1" dirty="0" smtClean="0">
                  <a:latin typeface="+mj-lt"/>
                </a:rPr>
                <a:t>Impacto</a:t>
              </a:r>
              <a:endParaRPr lang="es-CO" sz="2000" dirty="0">
                <a:latin typeface="+mj-lt"/>
              </a:endParaRPr>
            </a:p>
          </p:txBody>
        </p:sp>
      </p:grpSp>
      <p:grpSp>
        <p:nvGrpSpPr>
          <p:cNvPr id="32" name="12 Grupo"/>
          <p:cNvGrpSpPr/>
          <p:nvPr/>
        </p:nvGrpSpPr>
        <p:grpSpPr>
          <a:xfrm>
            <a:off x="4193606" y="4087123"/>
            <a:ext cx="3474738" cy="1943457"/>
            <a:chOff x="3915957" y="4087123"/>
            <a:chExt cx="3474738" cy="1943457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4087123"/>
              <a:ext cx="3106727" cy="1615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" name="21 Rectángulo"/>
            <p:cNvSpPr/>
            <p:nvPr/>
          </p:nvSpPr>
          <p:spPr>
            <a:xfrm rot="16200000">
              <a:off x="3292874" y="4710206"/>
              <a:ext cx="16154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smtClean="0">
                  <a:latin typeface="+mj-lt"/>
                </a:rPr>
                <a:t>Probabilidad</a:t>
              </a:r>
              <a:endParaRPr lang="es-CO" dirty="0">
                <a:latin typeface="+mj-lt"/>
              </a:endParaRPr>
            </a:p>
          </p:txBody>
        </p:sp>
        <p:sp>
          <p:nvSpPr>
            <p:cNvPr id="35" name="22 Rectángulo"/>
            <p:cNvSpPr/>
            <p:nvPr/>
          </p:nvSpPr>
          <p:spPr>
            <a:xfrm>
              <a:off x="4964056" y="5661248"/>
              <a:ext cx="209620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smtClean="0">
                  <a:latin typeface="+mj-lt"/>
                </a:rPr>
                <a:t>Impacto</a:t>
              </a:r>
              <a:endParaRPr lang="es-CO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5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Valoración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1 Diagrama"/>
          <p:cNvGraphicFramePr/>
          <p:nvPr>
            <p:extLst>
              <p:ext uri="{D42A27DB-BD31-4B8C-83A1-F6EECF244321}">
                <p14:modId xmlns:p14="http://schemas.microsoft.com/office/powerpoint/2010/main" val="3410442002"/>
              </p:ext>
            </p:extLst>
          </p:nvPr>
        </p:nvGraphicFramePr>
        <p:xfrm>
          <a:off x="611560" y="2996952"/>
          <a:ext cx="3240360" cy="233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6" name="2 Rectángulo"/>
          <p:cNvSpPr/>
          <p:nvPr/>
        </p:nvSpPr>
        <p:spPr>
          <a:xfrm>
            <a:off x="1043608" y="1556792"/>
            <a:ext cx="72517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2800" b="1" dirty="0" smtClean="0">
                <a:solidFill>
                  <a:srgbClr val="0070C0"/>
                </a:solidFill>
                <a:latin typeface="+mj-lt"/>
                <a:ea typeface="Segoe UI" pitchFamily="34" charset="0"/>
                <a:cs typeface="Segoe UI" pitchFamily="34" charset="0"/>
              </a:rPr>
              <a:t>Control:</a:t>
            </a:r>
            <a:r>
              <a:rPr lang="es-ES" sz="2800" dirty="0" smtClean="0">
                <a:solidFill>
                  <a:srgbClr val="0070C0"/>
                </a:solidFill>
                <a:latin typeface="+mj-lt"/>
                <a:ea typeface="Segoe UI" pitchFamily="34" charset="0"/>
                <a:cs typeface="Segoe UI" pitchFamily="34" charset="0"/>
              </a:rPr>
              <a:t>  </a:t>
            </a:r>
            <a:r>
              <a:rPr lang="es-ES" sz="2400" dirty="0" smtClean="0">
                <a:latin typeface="+mj-lt"/>
                <a:ea typeface="Segoe UI" pitchFamily="34" charset="0"/>
                <a:cs typeface="Segoe UI" pitchFamily="34" charset="0"/>
              </a:rPr>
              <a:t>Es </a:t>
            </a:r>
            <a:r>
              <a:rPr lang="es-ES" sz="2400" dirty="0">
                <a:latin typeface="+mj-lt"/>
                <a:ea typeface="Segoe UI" pitchFamily="34" charset="0"/>
                <a:cs typeface="Segoe UI" pitchFamily="34" charset="0"/>
              </a:rPr>
              <a:t>toda acción que tiende a prevenir o mitigar los riesgos.</a:t>
            </a:r>
          </a:p>
        </p:txBody>
      </p:sp>
      <p:graphicFrame>
        <p:nvGraphicFramePr>
          <p:cNvPr id="37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01418"/>
              </p:ext>
            </p:extLst>
          </p:nvPr>
        </p:nvGraphicFramePr>
        <p:xfrm>
          <a:off x="3995936" y="3068960"/>
          <a:ext cx="4651102" cy="2200275"/>
        </p:xfrm>
        <a:graphic>
          <a:graphicData uri="http://schemas.openxmlformats.org/drawingml/2006/table">
            <a:tbl>
              <a:tblPr/>
              <a:tblGrid>
                <a:gridCol w="1194718"/>
                <a:gridCol w="3456384"/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Calificación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Situación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Documentados, aplicados y efectivos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Aplicados, efectivos y no documentados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Aplicados y no efectivos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 aplicados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 existen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controles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2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Valoración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6 Rectángulo"/>
          <p:cNvSpPr/>
          <p:nvPr/>
        </p:nvSpPr>
        <p:spPr>
          <a:xfrm>
            <a:off x="2123728" y="1475492"/>
            <a:ext cx="5400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i="1" dirty="0" smtClean="0">
                <a:latin typeface="+mj-lt"/>
              </a:rPr>
              <a:t>Matriz de Vulnerabilidad</a:t>
            </a:r>
            <a:endParaRPr lang="es-ES" sz="2800" b="1" i="1" dirty="0">
              <a:latin typeface="+mj-lt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38956"/>
            <a:ext cx="5544616" cy="357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2326539" y="5723964"/>
            <a:ext cx="5197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Valoración del Control</a:t>
            </a:r>
            <a:endParaRPr lang="es-CO" b="1" dirty="0">
              <a:latin typeface="+mj-lt"/>
            </a:endParaRPr>
          </a:p>
        </p:txBody>
      </p:sp>
      <p:sp>
        <p:nvSpPr>
          <p:cNvPr id="13" name="13 Rectángulo"/>
          <p:cNvSpPr/>
          <p:nvPr/>
        </p:nvSpPr>
        <p:spPr>
          <a:xfrm rot="16200000">
            <a:off x="124863" y="3389541"/>
            <a:ext cx="3070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Priorización Inicial</a:t>
            </a:r>
            <a:endParaRPr lang="es-CO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66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8 Entrada manual"/>
          <p:cNvSpPr/>
          <p:nvPr/>
        </p:nvSpPr>
        <p:spPr>
          <a:xfrm rot="10800000">
            <a:off x="1043608" y="425707"/>
            <a:ext cx="7251770" cy="828301"/>
          </a:xfrm>
          <a:prstGeom prst="flowChartManualInp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5123" name="1 Título"/>
          <p:cNvSpPr txBox="1">
            <a:spLocks/>
          </p:cNvSpPr>
          <p:nvPr/>
        </p:nvSpPr>
        <p:spPr bwMode="auto">
          <a:xfrm>
            <a:off x="1475656" y="476672"/>
            <a:ext cx="604867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 anchor="ctr"/>
          <a:lstStyle/>
          <a:p>
            <a:pPr algn="ctr"/>
            <a:r>
              <a:rPr lang="es-ES_tradnl" altLang="es-CO" sz="3200" b="1" dirty="0" smtClean="0">
                <a:latin typeface="Calibri" pitchFamily="34" charset="0"/>
              </a:rPr>
              <a:t>Tratamiento</a:t>
            </a:r>
            <a:endParaRPr lang="es-ES_tradnl" altLang="es-CO" sz="3200" b="1" dirty="0">
              <a:latin typeface="Calibri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6308725"/>
            <a:ext cx="15462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644060"/>
              </p:ext>
            </p:extLst>
          </p:nvPr>
        </p:nvGraphicFramePr>
        <p:xfrm>
          <a:off x="385315" y="1412195"/>
          <a:ext cx="843515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6 Rectángulo"/>
          <p:cNvSpPr/>
          <p:nvPr/>
        </p:nvSpPr>
        <p:spPr>
          <a:xfrm>
            <a:off x="586332" y="5570656"/>
            <a:ext cx="7992888" cy="644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es-CO" b="1" dirty="0" smtClean="0">
                <a:solidFill>
                  <a:schemeClr val="accent1"/>
                </a:solidFill>
                <a:latin typeface="+mj-lt"/>
              </a:rPr>
              <a:t>Se debe formular un indicador que permita monitorear el comportamiento del riesgo respecto al tratamiento y  las acciones emprendidas</a:t>
            </a:r>
            <a:r>
              <a:rPr lang="es-CO" sz="2400" b="1" dirty="0" smtClean="0">
                <a:solidFill>
                  <a:schemeClr val="accent1"/>
                </a:solidFill>
                <a:latin typeface="+mj-lt"/>
              </a:rPr>
              <a:t>.</a:t>
            </a:r>
            <a:endParaRPr lang="es-CO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6" name="2 Rectángulo"/>
          <p:cNvSpPr/>
          <p:nvPr/>
        </p:nvSpPr>
        <p:spPr>
          <a:xfrm>
            <a:off x="3682674" y="1394192"/>
            <a:ext cx="18404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MODERADO </a:t>
            </a: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         </a:t>
            </a:r>
            <a:r>
              <a:rPr lang="es-CO" dirty="0">
                <a:latin typeface="+mj-lt"/>
              </a:rPr>
              <a:t>Calificación entre 4 y 9</a:t>
            </a:r>
          </a:p>
        </p:txBody>
      </p:sp>
      <p:sp>
        <p:nvSpPr>
          <p:cNvPr id="17" name="3 Rectángulo"/>
          <p:cNvSpPr/>
          <p:nvPr/>
        </p:nvSpPr>
        <p:spPr>
          <a:xfrm>
            <a:off x="730348" y="1394192"/>
            <a:ext cx="2088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GRAVE:</a:t>
            </a:r>
          </a:p>
          <a:p>
            <a:pPr lvl="0" algn="ctr"/>
            <a:r>
              <a:rPr lang="es-CO" dirty="0">
                <a:latin typeface="+mj-lt"/>
              </a:rPr>
              <a:t>Calificación superior o igual a 10</a:t>
            </a:r>
          </a:p>
        </p:txBody>
      </p:sp>
      <p:sp>
        <p:nvSpPr>
          <p:cNvPr id="18" name="4 Rectángulo"/>
          <p:cNvSpPr/>
          <p:nvPr/>
        </p:nvSpPr>
        <p:spPr>
          <a:xfrm>
            <a:off x="6382356" y="1394192"/>
            <a:ext cx="2088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LEVE  </a:t>
            </a:r>
            <a:endPara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algn="ctr"/>
            <a:r>
              <a:rPr lang="es-CO" dirty="0" smtClean="0">
                <a:latin typeface="+mj-lt"/>
              </a:rPr>
              <a:t>Calificación </a:t>
            </a:r>
            <a:r>
              <a:rPr lang="pt-BR" dirty="0">
                <a:latin typeface="+mj-lt"/>
              </a:rPr>
              <a:t>inferior o igual a 3</a:t>
            </a:r>
            <a:endParaRPr lang="es-C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340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ntrada manual"/>
          <p:cNvSpPr/>
          <p:nvPr/>
        </p:nvSpPr>
        <p:spPr>
          <a:xfrm rot="10573840">
            <a:off x="292320" y="2619577"/>
            <a:ext cx="7669889" cy="1904338"/>
          </a:xfrm>
          <a:prstGeom prst="flowChartManualInpu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6084888" y="54864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052" name="1 Título"/>
          <p:cNvSpPr>
            <a:spLocks noGrp="1"/>
          </p:cNvSpPr>
          <p:nvPr>
            <p:ph type="ctrTitle" idx="4294967295"/>
          </p:nvPr>
        </p:nvSpPr>
        <p:spPr>
          <a:xfrm rot="21339721">
            <a:off x="308117" y="2755647"/>
            <a:ext cx="5499279" cy="15795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s-ES_tradnl" altLang="es-CO" sz="9600" b="1" dirty="0" smtClean="0">
                <a:solidFill>
                  <a:schemeClr val="bg1"/>
                </a:solidFill>
                <a:ea typeface="ＭＳ Ｐゴシック" pitchFamily="34" charset="-128"/>
              </a:rPr>
              <a:t>Gracias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229600" y="59436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2056" name="1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593975"/>
            <a:ext cx="3816350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Subtítulo"/>
          <p:cNvSpPr>
            <a:spLocks/>
          </p:cNvSpPr>
          <p:nvPr/>
        </p:nvSpPr>
        <p:spPr bwMode="auto">
          <a:xfrm>
            <a:off x="1547664" y="5949280"/>
            <a:ext cx="436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pPr algn="ctr">
              <a:spcBef>
                <a:spcPct val="20000"/>
              </a:spcBef>
            </a:pPr>
            <a:r>
              <a:rPr lang="es-ES_tradnl" altLang="es-CO" dirty="0" smtClean="0">
                <a:solidFill>
                  <a:srgbClr val="898989"/>
                </a:solidFill>
                <a:latin typeface="Calibri" pitchFamily="34" charset="0"/>
              </a:rPr>
              <a:t>Sistema Integral de Gestión de Calidad</a:t>
            </a:r>
            <a:endParaRPr lang="es-ES_tradnl" altLang="es-CO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9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299</Words>
  <Application>Microsoft Office PowerPoint</Application>
  <PresentationFormat>Presentación en pantalla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Berlin Sans FB Demi</vt:lpstr>
      <vt:lpstr>Calibri</vt:lpstr>
      <vt:lpstr>Segoe UI</vt:lpstr>
      <vt:lpstr>Times New Roman</vt:lpstr>
      <vt:lpstr>Tema de Office</vt:lpstr>
      <vt:lpstr>Gestión de Riesgos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Usuario UTP</cp:lastModifiedBy>
  <cp:revision>72</cp:revision>
  <dcterms:created xsi:type="dcterms:W3CDTF">2014-03-26T20:42:37Z</dcterms:created>
  <dcterms:modified xsi:type="dcterms:W3CDTF">2015-05-13T23:08:15Z</dcterms:modified>
</cp:coreProperties>
</file>